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</p:sldIdLst>
  <p:sldSz cx="6858000" cy="9144000" type="screen4x3"/>
  <p:notesSz cx="6834188" cy="99790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99404" autoAdjust="0"/>
  </p:normalViewPr>
  <p:slideViewPr>
    <p:cSldViewPr>
      <p:cViewPr>
        <p:scale>
          <a:sx n="100" d="100"/>
          <a:sy n="100" d="100"/>
        </p:scale>
        <p:origin x="-126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D576-2C94-4D36-BE03-C78695E591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68238-3F53-4FE6-95EA-09DE35271E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4F63-C277-4F3D-AB2C-0136D0C52B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A9EF8-1E47-4228-B72B-BEC7C3997E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2825-4773-43F3-BDD0-3D6614AE6C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C8070-8565-46A3-9F57-0AF9D2FDBF3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D71B4-935A-4610-BB34-D808A5B63C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5BDB-3393-4B40-A83A-6408624D0F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2BE1-D1A5-4FB5-8D23-89BFC6A63C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B760-6255-40C1-BB36-2A46BB6476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54142-48A5-47B4-A303-4D5A22A807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B14F62F-C2F1-4978-A8F8-D5A170D6E6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제목 1"/>
          <p:cNvSpPr>
            <a:spLocks noGrp="1"/>
          </p:cNvSpPr>
          <p:nvPr>
            <p:ph type="ctrTitle"/>
          </p:nvPr>
        </p:nvSpPr>
        <p:spPr>
          <a:xfrm>
            <a:off x="692696" y="1403648"/>
            <a:ext cx="5829300" cy="1960562"/>
          </a:xfrm>
        </p:spPr>
        <p:txBody>
          <a:bodyPr/>
          <a:lstStyle/>
          <a:p>
            <a:pPr algn="l" eaLnBrk="1" hangingPunct="1"/>
            <a:r>
              <a:rPr lang="ko-KR" altLang="en-US" sz="3200" dirty="0" smtClean="0"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3200" dirty="0" smtClean="0">
                <a:latin typeface="바탕체" pitchFamily="17" charset="-127"/>
                <a:ea typeface="바탕체" pitchFamily="17" charset="-127"/>
              </a:rPr>
              <a:t>12</a:t>
            </a:r>
            <a:r>
              <a:rPr lang="ko-KR" altLang="en-US" sz="3200" dirty="0" smtClean="0">
                <a:latin typeface="바탕체" pitchFamily="17" charset="-127"/>
                <a:ea typeface="바탕체" pitchFamily="17" charset="-127"/>
              </a:rPr>
              <a:t>회</a:t>
            </a:r>
            <a:r>
              <a:rPr lang="en-US" altLang="ko-KR" sz="4000" dirty="0" smtClean="0"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4000" dirty="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3600" dirty="0" smtClean="0">
                <a:latin typeface="바탕체" pitchFamily="17" charset="-127"/>
                <a:ea typeface="바탕체" pitchFamily="17" charset="-127"/>
              </a:rPr>
              <a:t>성공 한우음식점 </a:t>
            </a:r>
            <a:r>
              <a:rPr lang="en-US" altLang="ko-KR" sz="3600" dirty="0" smtClean="0"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3600" dirty="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3600" dirty="0" smtClean="0">
                <a:latin typeface="바탕체" pitchFamily="17" charset="-127"/>
                <a:ea typeface="바탕체" pitchFamily="17" charset="-127"/>
              </a:rPr>
              <a:t>벤치마킹 투어 교육</a:t>
            </a:r>
            <a:r>
              <a:rPr lang="en-US" altLang="ko-KR" sz="3600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3600" dirty="0" smtClean="0">
                <a:latin typeface="바탕체" pitchFamily="17" charset="-127"/>
                <a:ea typeface="바탕체" pitchFamily="17" charset="-127"/>
              </a:rPr>
              <a:t>안</a:t>
            </a:r>
            <a:r>
              <a:rPr lang="en-US" altLang="ko-KR" sz="3600" dirty="0" smtClean="0">
                <a:latin typeface="바탕체" pitchFamily="17" charset="-127"/>
                <a:ea typeface="바탕체" pitchFamily="17" charset="-127"/>
              </a:rPr>
              <a:t>)</a:t>
            </a:r>
            <a:endParaRPr lang="ko-KR" altLang="en-US" sz="3600" dirty="0" smtClean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13314" name="부제목 2"/>
          <p:cNvSpPr>
            <a:spLocks noGrp="1"/>
          </p:cNvSpPr>
          <p:nvPr>
            <p:ph type="subTitle" idx="1"/>
          </p:nvPr>
        </p:nvSpPr>
        <p:spPr>
          <a:xfrm>
            <a:off x="188491" y="5004048"/>
            <a:ext cx="6192837" cy="4699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 2011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년 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9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월 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27(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화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)~28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일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수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)</a:t>
            </a:r>
          </a:p>
          <a:p>
            <a:pPr eaLnBrk="1" hangingPunct="1"/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대구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·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경북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·</a:t>
            </a:r>
            <a:r>
              <a:rPr lang="ko-KR" altLang="en-US" sz="2300" dirty="0" err="1" smtClean="0">
                <a:latin typeface="바탕체" pitchFamily="17" charset="-127"/>
                <a:ea typeface="바탕체" pitchFamily="17" charset="-127"/>
              </a:rPr>
              <a:t>경남권</a:t>
            </a:r>
            <a:endParaRPr lang="ko-KR" altLang="en-US" sz="2300" dirty="0" smtClean="0">
              <a:latin typeface="바탕체" pitchFamily="17" charset="-127"/>
              <a:ea typeface="바탕체" pitchFamily="17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제목 1"/>
          <p:cNvSpPr>
            <a:spLocks noGrp="1"/>
          </p:cNvSpPr>
          <p:nvPr>
            <p:ph type="title"/>
          </p:nvPr>
        </p:nvSpPr>
        <p:spPr>
          <a:xfrm>
            <a:off x="188640" y="-36512"/>
            <a:ext cx="6408712" cy="1524000"/>
          </a:xfrm>
        </p:spPr>
        <p:txBody>
          <a:bodyPr/>
          <a:lstStyle/>
          <a:p>
            <a:pPr algn="l" eaLnBrk="1" hangingPunct="1"/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12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회 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(2011.9.27~9.28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일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)</a:t>
            </a:r>
            <a:r>
              <a:rPr lang="en-US" altLang="ko-KR" sz="3000" dirty="0" smtClean="0"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3000" dirty="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2400" dirty="0" smtClean="0">
                <a:latin typeface="바탕체" pitchFamily="17" charset="-127"/>
                <a:ea typeface="바탕체" pitchFamily="17" charset="-127"/>
              </a:rPr>
              <a:t>성공한우음식점 벤치마킹 투어 교육 일정표 </a:t>
            </a:r>
            <a:endParaRPr lang="en-US" altLang="ko-KR" sz="2400" dirty="0" smtClean="0">
              <a:latin typeface="바탕체" pitchFamily="17" charset="-127"/>
              <a:ea typeface="바탕체" pitchFamily="17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60648" y="1259632"/>
          <a:ext cx="6408712" cy="7165011"/>
        </p:xfrm>
        <a:graphic>
          <a:graphicData uri="http://schemas.openxmlformats.org/drawingml/2006/table">
            <a:tbl>
              <a:tblPr/>
              <a:tblGrid>
                <a:gridCol w="749933"/>
                <a:gridCol w="1177549"/>
                <a:gridCol w="1429510"/>
                <a:gridCol w="3051720"/>
              </a:tblGrid>
              <a:tr h="353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시 간</a:t>
                      </a: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방문 매장</a:t>
                      </a: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투어 교육 내용</a:t>
                      </a: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86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9/27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일(화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일차</a:t>
                      </a: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9:00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서울역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참가자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차 집결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14:30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경남 양산시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양산시외버스터미널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&gt;</a:t>
                      </a: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참가자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차 집결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5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15:00~16:30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(90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분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경남 양산시 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죽림산방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&gt;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음양오행 효소를 기초로 해독요법을 통해 음식을 건강하게 먹을 수 있는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약선요리전문점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권민경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약선요리연구가에게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듣는 한우고기 건강하게 먹는 방법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5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17:00~18:30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(90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분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경남 양산시 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도자기공원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&gt;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* 한우전문점과 한정식전문점에서 사용할 수 있는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도자기 그릇</a:t>
                      </a:r>
                      <a:r>
                        <a:rPr lang="ko-KR" altLang="en-US" sz="100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견학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100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도자기 그릇 만들기 체험학습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19:30~20:30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(60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분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경북 영천시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영양숯불갈비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&gt;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* 즉석양념을 통한 갈비살양념구이와 담백한 갈비살소금구이 시식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양념구이의 가능성 조망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21:30</a:t>
                      </a: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숙박</a:t>
                      </a: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대구 동구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GS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프라자호텔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506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9/28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일차</a:t>
                      </a: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9:30~10:20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(50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분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대구 중구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원조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할매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곰탕집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&gt;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* 국내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야국선수단에서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자주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찾아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오는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한우곰탕집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한우머리고기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사태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우족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등 다양한 부위에서 우러나는 건강한 한우곰탕 벤치마킹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1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10:40~12:40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(120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분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대구 수성구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핀외식연구소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&gt;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*</a:t>
                      </a:r>
                      <a:r>
                        <a:rPr lang="ko-KR" altLang="en-US" sz="100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저지방부위를 활용한 한우메뉴 실연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1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14:20~15:20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(60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분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경북 예천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백수식당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&gt;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ko-KR" altLang="en-US" sz="100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간장을 기본으로 미나리가 들어간 감칠맛 나는 </a:t>
                      </a:r>
                      <a:endParaRPr lang="en-US" altLang="ko-KR" sz="1000" baseline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ko-KR" altLang="en-US" sz="100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한우육회 </a:t>
                      </a:r>
                      <a:r>
                        <a:rPr lang="ko-KR" altLang="en-US" sz="100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무침 시식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1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16:00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경북 문경시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점촌시외버스터미널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&gt;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참가자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차 해산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19:00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서울역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참가자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차 해산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7627" marR="37627" marT="18814" marB="18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8" name="Group 100"/>
          <p:cNvGraphicFramePr>
            <a:graphicFrameLocks noGrp="1"/>
          </p:cNvGraphicFramePr>
          <p:nvPr/>
        </p:nvGraphicFramePr>
        <p:xfrm>
          <a:off x="115143" y="1475656"/>
          <a:ext cx="6626225" cy="6734335"/>
        </p:xfrm>
        <a:graphic>
          <a:graphicData uri="http://schemas.openxmlformats.org/drawingml/2006/table">
            <a:tbl>
              <a:tblPr/>
              <a:tblGrid>
                <a:gridCol w="1873250"/>
                <a:gridCol w="2663825"/>
                <a:gridCol w="2089150"/>
              </a:tblGrid>
              <a:tr h="215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 업소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 목적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업소 정보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5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경남 양산시 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죽림산방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열기에서도 사멸하지 않는 효소를 만들기 위해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5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년간 숙성시키는 음양오행 효소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이 효소액을 이용해 모든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식재료를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한 번 해독한 뒤 음식을 만드는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약선요리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벤치마킹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건강한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한우고기를 즐길 수 있는 방법에 대한 권민경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약선요리연구가의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약식강연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경남 양산시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상북면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대석리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393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055-374-3392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죽림상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/>
                      </a:r>
                      <a:b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</a:b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장수상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/>
                      </a:r>
                      <a:b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</a:b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용궁상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4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5000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8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경남 양산시 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도자기공원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자연과 사람은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한몸이라는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 바탕이념 하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에 음식을 담아내는 도자기그릇 만들기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를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 체험하고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만들어진 도자기 그릇 제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품을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견학하고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,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 한우전문점에서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사용가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능한 그릇을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볼수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 있는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양산시 대표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도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예공방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벤치마킹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경남 양산시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하북면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백록리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1306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055-374-2605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체험비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5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천원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8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경북 영천시 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영양숯불갈비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경북 경주에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호점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영천에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2,3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호점을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운영 중인 영양숯불갈비의 갈비살양념구이 시식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1+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이상 한우고기로 질 좋은 갈비살소금구이와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달달한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양념에 버무린 양념구이는 이곳의 간판메뉴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양념이 지니는 강력한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소구력에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대한 벤치마킹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경북 영천시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도남동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3-1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054-331-1588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b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</a:b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갈비살소금구이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/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갈비살양념구이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(130g) 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8000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/>
                      </a:r>
                      <a:b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</a:b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안창살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(130g) 2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제목 1"/>
          <p:cNvSpPr txBox="1">
            <a:spLocks/>
          </p:cNvSpPr>
          <p:nvPr/>
        </p:nvSpPr>
        <p:spPr bwMode="auto">
          <a:xfrm>
            <a:off x="0" y="0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12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회</a:t>
            </a:r>
            <a:endParaRPr lang="en-US" altLang="ko-KR" sz="2400" dirty="0" smtClean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성공한우음식점 </a:t>
            </a:r>
            <a:r>
              <a:rPr lang="ko-KR" altLang="en-US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벤치마킹 투어 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교육</a:t>
            </a:r>
            <a:endParaRPr lang="en-US" altLang="ko-KR" sz="2400" dirty="0" smtClean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세부내용 </a:t>
            </a:r>
            <a:r>
              <a:rPr lang="en-US" altLang="ko-KR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&lt;1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일차</a:t>
            </a:r>
            <a:r>
              <a:rPr lang="en-US" altLang="ko-KR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&gt;</a:t>
            </a:r>
            <a:endParaRPr lang="ko-KR" altLang="en-US" sz="2400" dirty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0843" t="23625" r="27814" b="39626"/>
          <a:stretch>
            <a:fillRect/>
          </a:stretch>
        </p:blipFill>
        <p:spPr bwMode="auto">
          <a:xfrm>
            <a:off x="188640" y="2411760"/>
            <a:ext cx="172819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9844" t="19250" r="33063" b="30001"/>
          <a:stretch>
            <a:fillRect/>
          </a:stretch>
        </p:blipFill>
        <p:spPr bwMode="auto">
          <a:xfrm>
            <a:off x="188640" y="4572000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9187" t="21000" r="36345" b="29126"/>
          <a:stretch>
            <a:fillRect/>
          </a:stretch>
        </p:blipFill>
        <p:spPr bwMode="auto">
          <a:xfrm>
            <a:off x="188640" y="6732240"/>
            <a:ext cx="178251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8" name="Group 100"/>
          <p:cNvGraphicFramePr>
            <a:graphicFrameLocks noGrp="1"/>
          </p:cNvGraphicFramePr>
          <p:nvPr/>
        </p:nvGraphicFramePr>
        <p:xfrm>
          <a:off x="115143" y="1547664"/>
          <a:ext cx="6626225" cy="6343180"/>
        </p:xfrm>
        <a:graphic>
          <a:graphicData uri="http://schemas.openxmlformats.org/drawingml/2006/table">
            <a:tbl>
              <a:tblPr/>
              <a:tblGrid>
                <a:gridCol w="1873250"/>
                <a:gridCol w="2663825"/>
                <a:gridCol w="2089150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 업소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 목적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업소 정보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04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대구 중구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원조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할매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곰탕집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30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년 전부터 국내 야구단이 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자주 찾아오는 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한우곰탕집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 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운동선수들이 몸보신을 할 정도로 든든한 맛과 영양을 지니는 원조 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할매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곰탕집의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한우곰탕 시식과 강력한 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스토리텔링에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 대한 벤치마킹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대구광역시 중구 태평로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218-18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053-255-1122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한우곰탕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/>
                      </a:r>
                      <a:b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</a:b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양곰탕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/>
                      </a:r>
                      <a:b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</a:b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우족탕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7000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/>
                      </a:r>
                      <a:b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</a:b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수육 大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5000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강연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저지방부위를 활용한 메뉴시연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&lt;</a:t>
                      </a: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핀외식연구소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&gt; 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메뉴개발팀장이 실연하는 저지방부위를 활용한 한우메뉴 강연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바탕체" pitchFamily="17" charset="-127"/>
                          <a:ea typeface="바탕체" pitchFamily="17" charset="-127"/>
                          <a:cs typeface="+mn-cs"/>
                        </a:rPr>
                        <a:t>. </a:t>
                      </a:r>
                      <a:endParaRPr lang="ko-KR" altLang="en-US" sz="1100" kern="1200" dirty="0" smtClean="0">
                        <a:solidFill>
                          <a:schemeClr val="tx1"/>
                        </a:solidFill>
                        <a:latin typeface="바탕체" pitchFamily="17" charset="-127"/>
                        <a:ea typeface="바탕체" pitchFamily="17" charset="-127"/>
                        <a:cs typeface="+mn-cs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대구광역시 수성구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수성동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93-8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2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경북 예천군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백수식당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1985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년부터 시작해 예천의 대표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한우맛집으로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자리잡은 백수식당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예천참우만을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사용하며 간장을 기본으로 마늘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참기름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미나리가 들어간 감칠맛 나는 한우육회를 선보이고 있다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수도권에서는 볼 수 없는 색다른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한우육회 무침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벤치마킹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경북 예천군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예천읍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남본리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196-7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-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054-652-7777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b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</a:b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한우육회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(400g) 2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5000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/>
                      </a:r>
                      <a:b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</a:b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뭉티기육회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(300g) 2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5000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육회비빔밥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제목 1"/>
          <p:cNvSpPr txBox="1">
            <a:spLocks/>
          </p:cNvSpPr>
          <p:nvPr/>
        </p:nvSpPr>
        <p:spPr bwMode="auto">
          <a:xfrm>
            <a:off x="0" y="0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12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회</a:t>
            </a:r>
            <a:endParaRPr lang="en-US" altLang="ko-KR" sz="2400" dirty="0" smtClean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성공한우음식점 </a:t>
            </a:r>
            <a:r>
              <a:rPr lang="ko-KR" altLang="en-US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벤치마킹 투어 </a:t>
            </a:r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교육</a:t>
            </a:r>
            <a:endParaRPr lang="en-US" altLang="ko-KR" sz="2400" dirty="0" smtClean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4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세부내용 </a:t>
            </a:r>
            <a:r>
              <a:rPr lang="en-US" altLang="ko-KR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&lt;2</a:t>
            </a:r>
            <a:r>
              <a:rPr lang="ko-KR" altLang="en-US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일차</a:t>
            </a:r>
            <a:r>
              <a:rPr lang="en-US" altLang="ko-KR" sz="24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&gt;</a:t>
            </a:r>
            <a:endParaRPr lang="ko-KR" altLang="en-US" sz="2400" dirty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9531" t="23625" r="29126" b="40501"/>
          <a:stretch>
            <a:fillRect/>
          </a:stretch>
        </p:blipFill>
        <p:spPr bwMode="auto">
          <a:xfrm>
            <a:off x="188640" y="6372200"/>
            <a:ext cx="1728192" cy="112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9187" t="16625" r="32407" b="25626"/>
          <a:stretch>
            <a:fillRect/>
          </a:stretch>
        </p:blipFill>
        <p:spPr bwMode="auto">
          <a:xfrm>
            <a:off x="188640" y="2699792"/>
            <a:ext cx="174783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547</Words>
  <Application>Microsoft Office PowerPoint</Application>
  <PresentationFormat>화면 슬라이드 쇼(4:3)</PresentationFormat>
  <Paragraphs>115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기본 디자인</vt:lpstr>
      <vt:lpstr>제12회 성공 한우음식점  벤치마킹 투어 교육(안)</vt:lpstr>
      <vt:lpstr>제12회 (2011.9.27~9.28일) 성공한우음식점 벤치마킹 투어 교육 일정표 </vt:lpstr>
      <vt:lpstr>슬라이드 3</vt:lpstr>
      <vt:lpstr>슬라이드 4</vt:lpstr>
    </vt:vector>
  </TitlesOfParts>
  <Company>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snoopy</cp:lastModifiedBy>
  <cp:revision>121</cp:revision>
  <dcterms:created xsi:type="dcterms:W3CDTF">2010-04-16T06:28:18Z</dcterms:created>
  <dcterms:modified xsi:type="dcterms:W3CDTF">2011-09-14T01:59:48Z</dcterms:modified>
</cp:coreProperties>
</file>