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2" r:id="rId4"/>
  </p:sldIdLst>
  <p:sldSz cx="6858000" cy="9144000" type="screen4x3"/>
  <p:notesSz cx="6858000" cy="97234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00" autoAdjust="0"/>
    <p:restoredTop sz="39575" autoAdjust="0"/>
  </p:normalViewPr>
  <p:slideViewPr>
    <p:cSldViewPr>
      <p:cViewPr varScale="1">
        <p:scale>
          <a:sx n="53" d="100"/>
          <a:sy n="53" d="100"/>
        </p:scale>
        <p:origin x="-143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91DA5-31DB-4D5D-8CF1-2A059B01ECC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E97A4-4226-4A9F-B559-403F8714BAE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52EB6-81E1-49D1-9A3A-CDEE8E8CD90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52BB9-9D04-432C-80CB-E4CB1EF9334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7CB04-3182-46FD-A162-5CB9A22003A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CD935-02C5-4F6F-9824-18F67614B0F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BE4BC-50FC-47B7-9177-CB3BD858AD0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F68BF-AD57-48DF-BF24-6B5F5F981A2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9C6B5-4E59-463A-8CDB-E2D492A561A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4A081-AA6E-4668-B277-29958469A61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6FCC4-E3F9-4C5C-9CE7-8E5171A01C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ED9AC86-0001-40A0-A127-BEFD599AF7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제목 1"/>
          <p:cNvSpPr>
            <a:spLocks noGrp="1"/>
          </p:cNvSpPr>
          <p:nvPr>
            <p:ph type="ctrTitle"/>
          </p:nvPr>
        </p:nvSpPr>
        <p:spPr>
          <a:xfrm>
            <a:off x="764704" y="1547664"/>
            <a:ext cx="5829300" cy="1960563"/>
          </a:xfrm>
        </p:spPr>
        <p:txBody>
          <a:bodyPr/>
          <a:lstStyle/>
          <a:p>
            <a:pPr algn="l" eaLnBrk="1" hangingPunct="1"/>
            <a:r>
              <a:rPr lang="ko-KR" altLang="en-US" sz="3600" dirty="0" smtClean="0">
                <a:latin typeface="바탕체" pitchFamily="17" charset="-127"/>
                <a:ea typeface="바탕체" pitchFamily="17" charset="-127"/>
              </a:rPr>
              <a:t>제</a:t>
            </a:r>
            <a:r>
              <a:rPr lang="en-US" altLang="ko-KR" sz="3600" dirty="0" smtClean="0">
                <a:latin typeface="바탕체" pitchFamily="17" charset="-127"/>
                <a:ea typeface="바탕체" pitchFamily="17" charset="-127"/>
              </a:rPr>
              <a:t>5</a:t>
            </a:r>
            <a:r>
              <a:rPr lang="ko-KR" altLang="en-US" sz="3600" dirty="0" smtClean="0">
                <a:latin typeface="바탕체" pitchFamily="17" charset="-127"/>
                <a:ea typeface="바탕체" pitchFamily="17" charset="-127"/>
              </a:rPr>
              <a:t>회</a:t>
            </a:r>
            <a:r>
              <a:rPr lang="en-US" altLang="ko-KR" sz="3600" dirty="0" smtClean="0">
                <a:latin typeface="바탕체" pitchFamily="17" charset="-127"/>
                <a:ea typeface="바탕체" pitchFamily="17" charset="-127"/>
              </a:rPr>
              <a:t/>
            </a:r>
            <a:br>
              <a:rPr lang="en-US" altLang="ko-KR" sz="3600" dirty="0" smtClean="0">
                <a:latin typeface="바탕체" pitchFamily="17" charset="-127"/>
                <a:ea typeface="바탕체" pitchFamily="17" charset="-127"/>
              </a:rPr>
            </a:br>
            <a:r>
              <a:rPr lang="ko-KR" altLang="en-US" sz="3600" dirty="0" smtClean="0">
                <a:latin typeface="바탕체" pitchFamily="17" charset="-127"/>
                <a:ea typeface="바탕체" pitchFamily="17" charset="-127"/>
              </a:rPr>
              <a:t>한우전문점 경영개선</a:t>
            </a:r>
            <a:r>
              <a:rPr lang="en-US" altLang="ko-KR" sz="3600" dirty="0" smtClean="0">
                <a:latin typeface="바탕체" pitchFamily="17" charset="-127"/>
                <a:ea typeface="바탕체" pitchFamily="17" charset="-127"/>
              </a:rPr>
              <a:t/>
            </a:r>
            <a:br>
              <a:rPr lang="en-US" altLang="ko-KR" sz="3600" dirty="0" smtClean="0">
                <a:latin typeface="바탕체" pitchFamily="17" charset="-127"/>
                <a:ea typeface="바탕체" pitchFamily="17" charset="-127"/>
              </a:rPr>
            </a:br>
            <a:r>
              <a:rPr lang="ko-KR" altLang="en-US" sz="3600" dirty="0" smtClean="0">
                <a:latin typeface="바탕체" pitchFamily="17" charset="-127"/>
                <a:ea typeface="바탕체" pitchFamily="17" charset="-127"/>
              </a:rPr>
              <a:t>컨설팅 교육</a:t>
            </a:r>
            <a:r>
              <a:rPr lang="en-US" altLang="ko-KR" sz="3600" dirty="0" smtClean="0">
                <a:latin typeface="바탕체" pitchFamily="17" charset="-127"/>
                <a:ea typeface="바탕체" pitchFamily="17" charset="-127"/>
              </a:rPr>
              <a:t>(</a:t>
            </a:r>
            <a:r>
              <a:rPr lang="ko-KR" altLang="en-US" sz="3600" dirty="0" smtClean="0">
                <a:latin typeface="바탕체" pitchFamily="17" charset="-127"/>
                <a:ea typeface="바탕체" pitchFamily="17" charset="-127"/>
              </a:rPr>
              <a:t>안</a:t>
            </a:r>
            <a:r>
              <a:rPr lang="en-US" altLang="ko-KR" sz="3600" dirty="0" smtClean="0">
                <a:latin typeface="바탕체" pitchFamily="17" charset="-127"/>
                <a:ea typeface="바탕체" pitchFamily="17" charset="-127"/>
              </a:rPr>
              <a:t>)</a:t>
            </a:r>
            <a:endParaRPr lang="ko-KR" altLang="en-US" sz="3600" dirty="0" smtClean="0">
              <a:latin typeface="바탕체" pitchFamily="17" charset="-127"/>
              <a:ea typeface="바탕체" pitchFamily="17" charset="-127"/>
            </a:endParaRPr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제목 1"/>
          <p:cNvSpPr>
            <a:spLocks noGrp="1"/>
          </p:cNvSpPr>
          <p:nvPr>
            <p:ph type="title"/>
          </p:nvPr>
        </p:nvSpPr>
        <p:spPr>
          <a:xfrm>
            <a:off x="260648" y="251520"/>
            <a:ext cx="6337002" cy="1524000"/>
          </a:xfrm>
        </p:spPr>
        <p:txBody>
          <a:bodyPr/>
          <a:lstStyle/>
          <a:p>
            <a:pPr algn="l" eaLnBrk="1" hangingPunct="1"/>
            <a:r>
              <a:rPr lang="ko-KR" altLang="en-US" sz="2000" dirty="0" smtClean="0">
                <a:latin typeface="바탕체" pitchFamily="17" charset="-127"/>
                <a:ea typeface="바탕체" pitchFamily="17" charset="-127"/>
              </a:rPr>
              <a:t>제 </a:t>
            </a:r>
            <a:r>
              <a:rPr lang="en-US" altLang="ko-KR" sz="2000" dirty="0" smtClean="0">
                <a:latin typeface="바탕체" pitchFamily="17" charset="-127"/>
                <a:ea typeface="바탕체" pitchFamily="17" charset="-127"/>
              </a:rPr>
              <a:t>5</a:t>
            </a:r>
            <a:r>
              <a:rPr lang="ko-KR" altLang="en-US" sz="2000" dirty="0" smtClean="0">
                <a:latin typeface="바탕체" pitchFamily="17" charset="-127"/>
                <a:ea typeface="바탕체" pitchFamily="17" charset="-127"/>
              </a:rPr>
              <a:t>회</a:t>
            </a:r>
            <a:r>
              <a:rPr lang="en-US" altLang="ko-KR" sz="2000" dirty="0" smtClean="0">
                <a:latin typeface="바탕체" pitchFamily="17" charset="-127"/>
                <a:ea typeface="바탕체" pitchFamily="17" charset="-127"/>
              </a:rPr>
              <a:t/>
            </a:r>
            <a:br>
              <a:rPr lang="en-US" altLang="ko-KR" sz="2000" dirty="0" smtClean="0">
                <a:latin typeface="바탕체" pitchFamily="17" charset="-127"/>
                <a:ea typeface="바탕체" pitchFamily="17" charset="-127"/>
              </a:rPr>
            </a:br>
            <a:r>
              <a:rPr lang="ko-KR" altLang="en-US" sz="2000" dirty="0" smtClean="0">
                <a:latin typeface="바탕체" pitchFamily="17" charset="-127"/>
                <a:ea typeface="바탕체" pitchFamily="17" charset="-127"/>
              </a:rPr>
              <a:t>한우전문점 경영개선 컨설팅 교육 일정</a:t>
            </a:r>
            <a:endParaRPr lang="en-US" altLang="ko-KR" sz="2000" dirty="0" smtClean="0">
              <a:latin typeface="바탕체" pitchFamily="17" charset="-127"/>
              <a:ea typeface="바탕체" pitchFamily="17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377281" y="1475656"/>
          <a:ext cx="6480719" cy="7128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367"/>
                <a:gridCol w="1677985"/>
                <a:gridCol w="1584176"/>
                <a:gridCol w="1728191"/>
              </a:tblGrid>
              <a:tr h="72056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일정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소요시간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방문업소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교육내용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강연자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027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09:40~10:00(20)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등록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, 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강연장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 입장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84964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10:00~11:30(90)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강연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1.</a:t>
                      </a: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특화된 한우전문점 인테리어 기법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한우전문점에 적합한 인테리어 기법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진익준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 대표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&lt;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디자인그룹 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제이원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&gt;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4023">
                <a:tc>
                  <a:txBody>
                    <a:bodyPr/>
                    <a:lstStyle/>
                    <a:p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11:30~12:30(60)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중식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74023">
                <a:tc>
                  <a:txBody>
                    <a:bodyPr/>
                    <a:lstStyle/>
                    <a:p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12:30~14:30(120)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강연</a:t>
                      </a:r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2.</a:t>
                      </a:r>
                    </a:p>
                    <a:p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한우와 </a:t>
                      </a:r>
                      <a:r>
                        <a:rPr lang="ko-KR" altLang="en-US" sz="1100" dirty="0" err="1" smtClean="0">
                          <a:latin typeface="바탕" pitchFamily="18" charset="-127"/>
                          <a:ea typeface="바탕" pitchFamily="18" charset="-127"/>
                        </a:rPr>
                        <a:t>약선의</a:t>
                      </a:r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 궁합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한우와 </a:t>
                      </a:r>
                      <a:r>
                        <a:rPr lang="ko-KR" altLang="en-US" sz="1100" dirty="0" err="1" smtClean="0">
                          <a:latin typeface="바탕" pitchFamily="18" charset="-127"/>
                          <a:ea typeface="바탕" pitchFamily="18" charset="-127"/>
                        </a:rPr>
                        <a:t>약선의</a:t>
                      </a:r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 조리방법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정영숙 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약선요리연구가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&lt;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정림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&gt;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139">
                <a:tc>
                  <a:txBody>
                    <a:bodyPr/>
                    <a:lstStyle/>
                    <a:p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14:30~14:40(10)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휴식시간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49649">
                <a:tc>
                  <a:txBody>
                    <a:bodyPr/>
                    <a:lstStyle/>
                    <a:p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14:40~16:10(90)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강연</a:t>
                      </a:r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3. </a:t>
                      </a:r>
                    </a:p>
                    <a:p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한우전문점 매장홍보방법과 직원관리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한우전문점에 적합한 온</a:t>
                      </a:r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·</a:t>
                      </a:r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오프라인 매장 </a:t>
                      </a:r>
                      <a:r>
                        <a:rPr lang="ko-KR" altLang="en-US" sz="1100" dirty="0" err="1" smtClean="0">
                          <a:latin typeface="바탕" pitchFamily="18" charset="-127"/>
                          <a:ea typeface="바탕" pitchFamily="18" charset="-127"/>
                        </a:rPr>
                        <a:t>홍보법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err="1" smtClean="0">
                          <a:latin typeface="바탕" pitchFamily="18" charset="-127"/>
                          <a:ea typeface="바탕" pitchFamily="18" charset="-127"/>
                        </a:rPr>
                        <a:t>오군택</a:t>
                      </a:r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 대표</a:t>
                      </a:r>
                      <a:endParaRPr lang="en-US" altLang="ko-KR" sz="1100" dirty="0" smtClean="0"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&lt;LSM</a:t>
                      </a:r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코리아</a:t>
                      </a:r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&gt;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99828">
                <a:tc>
                  <a:txBody>
                    <a:bodyPr/>
                    <a:lstStyle/>
                    <a:p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16:10~16:20(10)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49649">
                <a:tc>
                  <a:txBody>
                    <a:bodyPr/>
                    <a:lstStyle/>
                    <a:p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16:20~18:00(100)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강연</a:t>
                      </a:r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4.</a:t>
                      </a:r>
                    </a:p>
                    <a:p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한우전문점의 절세 절약 기법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정육식당의 과세와 </a:t>
                      </a:r>
                      <a:r>
                        <a:rPr lang="ko-KR" altLang="en-US" sz="1100" dirty="0" err="1" smtClean="0">
                          <a:latin typeface="바탕" pitchFamily="18" charset="-127"/>
                          <a:ea typeface="바탕" pitchFamily="18" charset="-127"/>
                        </a:rPr>
                        <a:t>면세분의</a:t>
                      </a:r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 관리기법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err="1" smtClean="0">
                          <a:latin typeface="바탕" pitchFamily="18" charset="-127"/>
                          <a:ea typeface="바탕" pitchFamily="18" charset="-127"/>
                        </a:rPr>
                        <a:t>채상병</a:t>
                      </a:r>
                      <a:r>
                        <a:rPr lang="ko-KR" altLang="en-US" sz="1100" dirty="0" smtClean="0">
                          <a:latin typeface="바탕" pitchFamily="18" charset="-127"/>
                          <a:ea typeface="바탕" pitchFamily="18" charset="-127"/>
                        </a:rPr>
                        <a:t> 대표세무사</a:t>
                      </a:r>
                      <a:endParaRPr lang="en-US" altLang="ko-KR" sz="1100" dirty="0" smtClean="0"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&lt;</a:t>
                      </a:r>
                      <a:r>
                        <a:rPr lang="ko-KR" altLang="en-US" sz="1100" dirty="0" err="1" smtClean="0">
                          <a:latin typeface="바탕" pitchFamily="18" charset="-127"/>
                          <a:ea typeface="바탕" pitchFamily="18" charset="-127"/>
                        </a:rPr>
                        <a:t>참세무법인</a:t>
                      </a:r>
                      <a:r>
                        <a:rPr lang="en-US" altLang="ko-KR" sz="1100" dirty="0" smtClean="0">
                          <a:latin typeface="바탕" pitchFamily="18" charset="-127"/>
                          <a:ea typeface="바탕" pitchFamily="18" charset="-127"/>
                        </a:rPr>
                        <a:t>&gt;</a:t>
                      </a:r>
                      <a:endParaRPr lang="ko-KR" altLang="en-US" sz="11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92" name="Group 32"/>
          <p:cNvGraphicFramePr>
            <a:graphicFrameLocks noGrp="1"/>
          </p:cNvGraphicFramePr>
          <p:nvPr/>
        </p:nvGraphicFramePr>
        <p:xfrm>
          <a:off x="0" y="1835696"/>
          <a:ext cx="6634122" cy="5037930"/>
        </p:xfrm>
        <a:graphic>
          <a:graphicData uri="http://schemas.openxmlformats.org/drawingml/2006/table">
            <a:tbl>
              <a:tblPr/>
              <a:tblGrid>
                <a:gridCol w="648816"/>
                <a:gridCol w="1656184"/>
                <a:gridCol w="1800200"/>
                <a:gridCol w="2528922"/>
              </a:tblGrid>
              <a:tr h="504663">
                <a:tc>
                  <a:txBody>
                    <a:bodyPr/>
                    <a:lstStyle/>
                    <a:p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0" dirty="0" smtClean="0">
                          <a:latin typeface="바탕" pitchFamily="18" charset="-127"/>
                          <a:ea typeface="바탕" pitchFamily="18" charset="-127"/>
                        </a:rPr>
                        <a:t>강연자</a:t>
                      </a:r>
                      <a:endParaRPr lang="ko-KR" altLang="en-US" sz="1200" b="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0" dirty="0" smtClean="0">
                          <a:latin typeface="바탕" pitchFamily="18" charset="-127"/>
                          <a:ea typeface="바탕" pitchFamily="18" charset="-127"/>
                        </a:rPr>
                        <a:t>주제</a:t>
                      </a:r>
                      <a:endParaRPr lang="ko-KR" altLang="en-US" sz="1200" b="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b="0" dirty="0" smtClean="0">
                          <a:latin typeface="바탕" pitchFamily="18" charset="-127"/>
                          <a:ea typeface="바탕" pitchFamily="18" charset="-127"/>
                        </a:rPr>
                        <a:t>개요</a:t>
                      </a:r>
                      <a:endParaRPr lang="ko-KR" altLang="en-US" sz="1200" b="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978040">
                <a:tc>
                  <a:txBody>
                    <a:bodyPr/>
                    <a:lstStyle/>
                    <a:p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강연</a:t>
                      </a:r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1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진익준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 대표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&lt;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디자인그룹 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제이원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&gt;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특화된 한우전문점 인테리어 기법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한우전문점 인테리어의 주안점 </a:t>
                      </a:r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– Lay Out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한우전문점</a:t>
                      </a:r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 </a:t>
                      </a: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실내 및 테이블의 특화된 조명기법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1337">
                <a:tc>
                  <a:txBody>
                    <a:bodyPr/>
                    <a:lstStyle/>
                    <a:p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강연</a:t>
                      </a:r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2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정영숙 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약선요리연구가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&lt;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정림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바탕" pitchFamily="18" charset="-127"/>
                          <a:ea typeface="바탕" pitchFamily="18" charset="-127"/>
                        </a:rPr>
                        <a:t>&gt;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한우와 </a:t>
                      </a:r>
                      <a:r>
                        <a:rPr lang="ko-KR" altLang="en-US" sz="1200" dirty="0" err="1" smtClean="0">
                          <a:latin typeface="바탕" pitchFamily="18" charset="-127"/>
                          <a:ea typeface="바탕" pitchFamily="18" charset="-127"/>
                        </a:rPr>
                        <a:t>약선의</a:t>
                      </a: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 궁합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웰빙시대에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 맞는 약이 되는 밥상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고객이 만족하는 고기 밥상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한우와 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약선의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 접목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, 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한우와 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약선의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 조리방법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7161">
                <a:tc>
                  <a:txBody>
                    <a:bodyPr/>
                    <a:lstStyle/>
                    <a:p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강연</a:t>
                      </a:r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3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>
                          <a:latin typeface="바탕" pitchFamily="18" charset="-127"/>
                          <a:ea typeface="바탕" pitchFamily="18" charset="-127"/>
                        </a:rPr>
                        <a:t>오군택</a:t>
                      </a: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 대표</a:t>
                      </a:r>
                      <a:endParaRPr lang="en-US" altLang="ko-KR" sz="1200" dirty="0" smtClean="0"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latinLnBrk="1"/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&lt;LSM</a:t>
                      </a: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코리아</a:t>
                      </a:r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&gt;</a:t>
                      </a:r>
                      <a:endParaRPr lang="ko-KR" altLang="en-US" sz="1200" dirty="0" smtClean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한우음식점 매장홍보</a:t>
                      </a:r>
                      <a:r>
                        <a:rPr lang="ko-KR" altLang="en-US" sz="1200" baseline="0" dirty="0" smtClean="0">
                          <a:latin typeface="바탕" pitchFamily="18" charset="-127"/>
                          <a:ea typeface="바탕" pitchFamily="18" charset="-127"/>
                        </a:rPr>
                        <a:t> 방법과 직원 관리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한우전문점에 적합한 온</a:t>
                      </a:r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·</a:t>
                      </a: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오프라인 매장 홍보방법</a:t>
                      </a:r>
                      <a:endParaRPr lang="en-US" altLang="ko-KR" sz="1200" dirty="0" smtClean="0"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한우전문점 운영 시 필요한 계수관리법과 </a:t>
                      </a:r>
                      <a:r>
                        <a:rPr lang="ko-KR" altLang="en-US" sz="1200" dirty="0" err="1" smtClean="0">
                          <a:latin typeface="바탕" pitchFamily="18" charset="-127"/>
                          <a:ea typeface="바탕" pitchFamily="18" charset="-127"/>
                        </a:rPr>
                        <a:t>계무관리</a:t>
                      </a:r>
                      <a:endParaRPr lang="en-US" altLang="ko-KR" sz="1200" dirty="0" smtClean="0"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고객만족도를 높일 수 있는 직원 관리법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594">
                <a:tc>
                  <a:txBody>
                    <a:bodyPr/>
                    <a:lstStyle/>
                    <a:p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강연</a:t>
                      </a:r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4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>
                          <a:latin typeface="바탕" pitchFamily="18" charset="-127"/>
                          <a:ea typeface="바탕" pitchFamily="18" charset="-127"/>
                        </a:rPr>
                        <a:t>채상병</a:t>
                      </a:r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 대표세무사</a:t>
                      </a:r>
                      <a:endParaRPr lang="en-US" altLang="ko-KR" sz="1200" dirty="0" smtClean="0">
                        <a:latin typeface="바탕" pitchFamily="18" charset="-127"/>
                        <a:ea typeface="바탕" pitchFamily="18" charset="-127"/>
                      </a:endParaRPr>
                    </a:p>
                    <a:p>
                      <a:pPr latinLnBrk="1"/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&lt;</a:t>
                      </a:r>
                      <a:r>
                        <a:rPr lang="ko-KR" altLang="en-US" sz="1200" dirty="0" err="1" smtClean="0">
                          <a:latin typeface="바탕" pitchFamily="18" charset="-127"/>
                          <a:ea typeface="바탕" pitchFamily="18" charset="-127"/>
                        </a:rPr>
                        <a:t>참세무법인</a:t>
                      </a:r>
                      <a:r>
                        <a:rPr lang="en-US" altLang="ko-KR" sz="1200" dirty="0" smtClean="0">
                          <a:latin typeface="바탕" pitchFamily="18" charset="-127"/>
                          <a:ea typeface="바탕" pitchFamily="18" charset="-127"/>
                        </a:rPr>
                        <a:t>&gt;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 smtClean="0">
                          <a:latin typeface="바탕" pitchFamily="18" charset="-127"/>
                          <a:ea typeface="바탕" pitchFamily="18" charset="-127"/>
                        </a:rPr>
                        <a:t>한우전문점의 절세 절약 기법</a:t>
                      </a:r>
                      <a:endParaRPr lang="ko-KR" altLang="en-US" sz="12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정육식당의 과세와 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면세분의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 관리기법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marL="90000" marR="90000" marT="46800" marB="46800" anchor="ctr" horzOverflow="overflow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제목 1"/>
          <p:cNvSpPr txBox="1">
            <a:spLocks/>
          </p:cNvSpPr>
          <p:nvPr/>
        </p:nvSpPr>
        <p:spPr bwMode="auto">
          <a:xfrm>
            <a:off x="260648" y="539552"/>
            <a:ext cx="633700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바탕체" pitchFamily="17" charset="-127"/>
                <a:ea typeface="바탕체" pitchFamily="17" charset="-127"/>
                <a:cs typeface="+mj-cs"/>
              </a:rPr>
              <a:t>제 </a:t>
            </a:r>
            <a:r>
              <a:rPr kumimoji="1" lang="en-US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바탕체" pitchFamily="17" charset="-127"/>
                <a:ea typeface="바탕체" pitchFamily="17" charset="-127"/>
                <a:cs typeface="+mj-cs"/>
              </a:rPr>
              <a:t>5</a:t>
            </a:r>
            <a:r>
              <a:rPr kumimoji="1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바탕체" pitchFamily="17" charset="-127"/>
                <a:ea typeface="바탕체" pitchFamily="17" charset="-127"/>
                <a:cs typeface="+mj-cs"/>
              </a:rPr>
              <a:t>회</a:t>
            </a:r>
            <a:r>
              <a:rPr kumimoji="1" lang="en-US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바탕체" pitchFamily="17" charset="-127"/>
                <a:ea typeface="바탕체" pitchFamily="17" charset="-127"/>
                <a:cs typeface="+mj-cs"/>
              </a:rPr>
              <a:t/>
            </a:r>
            <a:br>
              <a:rPr kumimoji="1" lang="en-US" altLang="ko-K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바탕체" pitchFamily="17" charset="-127"/>
                <a:ea typeface="바탕체" pitchFamily="17" charset="-127"/>
                <a:cs typeface="+mj-cs"/>
              </a:rPr>
            </a:br>
            <a:r>
              <a:rPr kumimoji="1" lang="ko-KR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바탕체" pitchFamily="17" charset="-127"/>
                <a:ea typeface="바탕체" pitchFamily="17" charset="-127"/>
                <a:cs typeface="+mj-cs"/>
              </a:rPr>
              <a:t>한우전문점 경영개선 컨설팅 교육 세부내용</a:t>
            </a:r>
            <a:endParaRPr kumimoji="1" lang="en-US" altLang="ko-KR" sz="2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바탕체" pitchFamily="17" charset="-127"/>
              <a:ea typeface="바탕체" pitchFamily="17" charset="-127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204</Words>
  <Application>Microsoft Office PowerPoint</Application>
  <PresentationFormat>화면 슬라이드 쇼(4:3)</PresentationFormat>
  <Paragraphs>66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기본 디자인</vt:lpstr>
      <vt:lpstr>제5회 한우전문점 경영개선 컨설팅 교육(안)</vt:lpstr>
      <vt:lpstr>제 5회 한우전문점 경영개선 컨설팅 교육 일정</vt:lpstr>
      <vt:lpstr>슬라이드 3</vt:lpstr>
    </vt:vector>
  </TitlesOfParts>
  <Company>KOREA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snoopy</cp:lastModifiedBy>
  <cp:revision>84</cp:revision>
  <dcterms:created xsi:type="dcterms:W3CDTF">2010-04-16T06:28:18Z</dcterms:created>
  <dcterms:modified xsi:type="dcterms:W3CDTF">2010-10-22T06:06:22Z</dcterms:modified>
</cp:coreProperties>
</file>