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66" r:id="rId5"/>
  </p:sldIdLst>
  <p:sldSz cx="6858000" cy="9144000" type="screen4x3"/>
  <p:notesSz cx="6834188" cy="99790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39575" autoAdjust="0"/>
  </p:normalViewPr>
  <p:slideViewPr>
    <p:cSldViewPr>
      <p:cViewPr varScale="1">
        <p:scale>
          <a:sx n="53" d="100"/>
          <a:sy n="53" d="100"/>
        </p:scale>
        <p:origin x="-14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1DA5-31DB-4D5D-8CF1-2A059B01E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97A4-4226-4A9F-B559-403F8714BA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2EB6-81E1-49D1-9A3A-CDEE8E8CD9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52BB9-9D04-432C-80CB-E4CB1EF933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CB04-3182-46FD-A162-5CB9A22003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D935-02C5-4F6F-9824-18F67614B0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E4BC-50FC-47B7-9177-CB3BD858AD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68BF-AD57-48DF-BF24-6B5F5F981A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C6B5-4E59-463A-8CDB-E2D492A56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081-AA6E-4668-B277-29958469A6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FCC4-E3F9-4C5C-9CE7-8E5171A01C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ED9AC86-0001-40A0-A127-BEFD599AF7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92150" y="1403350"/>
            <a:ext cx="5829300" cy="1960563"/>
          </a:xfrm>
        </p:spPr>
        <p:txBody>
          <a:bodyPr/>
          <a:lstStyle/>
          <a:p>
            <a:pPr algn="l" eaLnBrk="1" hangingPunct="1"/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3200" dirty="0" smtClean="0">
                <a:latin typeface="바탕체" pitchFamily="17" charset="-127"/>
                <a:ea typeface="바탕체" pitchFamily="17" charset="-127"/>
              </a:rPr>
              <a:t>8</a:t>
            </a:r>
            <a:r>
              <a:rPr lang="ko-KR" altLang="en-US" sz="32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성공 한우음식점 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36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벤치마킹 투어 교육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3600" dirty="0" smtClean="0">
                <a:latin typeface="바탕체" pitchFamily="17" charset="-127"/>
                <a:ea typeface="바탕체" pitchFamily="17" charset="-127"/>
              </a:rPr>
              <a:t>안</a:t>
            </a:r>
            <a:r>
              <a:rPr lang="en-US" altLang="ko-KR" sz="3600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3600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-459432" y="4860032"/>
            <a:ext cx="6858000" cy="4699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서울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&amp;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수도권 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박</a:t>
            </a:r>
            <a:r>
              <a:rPr lang="en-US" altLang="ko-KR" sz="230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300" dirty="0" smtClean="0">
                <a:latin typeface="바탕체" pitchFamily="17" charset="-127"/>
                <a:ea typeface="바탕체" pitchFamily="17" charset="-127"/>
              </a:rPr>
              <a:t>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260648" y="0"/>
            <a:ext cx="6337002" cy="1524000"/>
          </a:xfrm>
        </p:spPr>
        <p:txBody>
          <a:bodyPr/>
          <a:lstStyle/>
          <a:p>
            <a:pPr algn="l" eaLnBrk="1" hangingPunct="1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>8</a:t>
            </a: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회</a:t>
            </a: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2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성공한우음식점 벤치마킹 투어 교육 일정표 </a:t>
            </a:r>
            <a:endParaRPr lang="en-US" altLang="ko-KR" sz="2000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0" y="1259632"/>
          <a:ext cx="6858000" cy="666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20"/>
                <a:gridCol w="1368152"/>
                <a:gridCol w="1656184"/>
                <a:gridCol w="2924944"/>
              </a:tblGrid>
              <a:tr h="3287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구분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일정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소요시간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방문업소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교육내용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742">
                <a:tc rowSpan="7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11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월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24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09:00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참가자 서울역 출발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10:00~10:40(40)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벤치마킹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남양주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참품한우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경북 청정자연이 키운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100%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순수혈통 명품한우를 맛볼 수 있는 한우 무한리필전문점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10:50~11:50(90)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조리강연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남양주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참품한우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한우 저지방부위를 사용한 즉석양념구이 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조리시연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12:50~14:20(90)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조리강연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광주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강순의 김치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40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여년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전라도 김치의 내림손맛을 지닌 김치전문가 강순의 선생의 배추김치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알타리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김치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동치미 담그는 법 조리시연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458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15:20~16:20(60)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견학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광주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참살이탁주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친환경 쌀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발효주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생산업체 견학과 탁주 담그기 체험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17:10~18:00(50)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벤치마킹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광주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우촌양곱창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염통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콩팥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양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양파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고구마를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돌판에서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구워먹는 국내산 한우 곱창 전문점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74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19:10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숙소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–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안성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742">
                <a:tc rowSpan="5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일차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11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월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25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목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09:00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일차 투어 시작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18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09:30~10:30(60)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벤치마킹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3.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안성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약산골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우탕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·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한정식 전문점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안성한우에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년근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홍삼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안성쌀을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사용한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홍삼한우탕이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별미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4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10:50~11:20(30)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견학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2.</a:t>
                      </a:r>
                    </a:p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안성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안성마춤한우회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안성에 위치한 한우농가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우수경영체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견학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13:30~14:30(60)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벤치마킹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4.</a:t>
                      </a:r>
                    </a:p>
                    <a:p>
                      <a:pPr latinLnBrk="1"/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경기도 파주</a:t>
                      </a:r>
                      <a:endParaRPr lang="en-US" altLang="ko-KR" sz="1100" baseline="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야당리외식공간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None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최상급 활어와 한우를 최저가로 즐기는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도매직판형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 외식공간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57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15:50~16:50(60)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벤치마킹 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5.</a:t>
                      </a:r>
                    </a:p>
                    <a:p>
                      <a:pPr latinLnBrk="1"/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서울시 강남</a:t>
                      </a:r>
                      <a:endParaRPr lang="en-US" altLang="ko-KR" sz="1100" baseline="0" dirty="0" smtClean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latinLnBrk="1"/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baseline="0" dirty="0" err="1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햇살촌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직영농장에서 직송하는 유통시스템을 갖춘 한우전문점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고기 식사 후 주문 가능한 된장찌개칼국수가 별식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바탕" pitchFamily="18" charset="-127"/>
                          <a:ea typeface="바탕" pitchFamily="18" charset="-127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2" name="Group 32"/>
          <p:cNvGraphicFramePr>
            <a:graphicFrameLocks noGrp="1"/>
          </p:cNvGraphicFramePr>
          <p:nvPr/>
        </p:nvGraphicFramePr>
        <p:xfrm>
          <a:off x="223878" y="1527184"/>
          <a:ext cx="6634122" cy="7616816"/>
        </p:xfrm>
        <a:graphic>
          <a:graphicData uri="http://schemas.openxmlformats.org/drawingml/2006/table">
            <a:tbl>
              <a:tblPr/>
              <a:tblGrid>
                <a:gridCol w="864840"/>
                <a:gridCol w="1087744"/>
                <a:gridCol w="2520950"/>
                <a:gridCol w="2160588"/>
              </a:tblGrid>
              <a:tr h="504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97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벤치마킹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남양주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남양주시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덕소한강공원에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자리한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참품한우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는 경북 청정자연이 키운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100%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순수혈통의 명품한우를 맛볼 수 있는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무한리필전문점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특수부위를 제외한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A+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이상의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채끝등심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설도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설깃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양지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앞다리살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우둔 등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가지 이상의 부위를 제공한다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남양주시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삼패동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349-11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(031)557-5858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무한리필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한우구이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채소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+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숯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제공비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2000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참품한우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172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남양주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저지방부위를 사용한 즉석양념구이 조리시연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참품한우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광주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40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여년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전라도 김치의 내림손맛을 지닌 김치전문가 강순의 선생의 배추김치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알타리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김치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동치미 담그는 법 조리시연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익었을 때 특유의 톡 쏘는 맛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군내가 안 나는 방법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익어서 오랫동안 초록빛을 유지하는 방법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익은 상태로 오래 유지하는 방법까지 강순의 선생만의 김치비결을 배울 수 있다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광주시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오포읍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능평리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창뜰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장미마을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310-1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(031)717-6962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강순의 김치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38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견학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광주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100%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친환경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무농약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쌀만을 고집해 세계 최고의 친환경 쌀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발효주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생산업체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견학과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탁주 담그기 체험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4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참살이탁주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바탕" pitchFamily="18" charset="-127"/>
                          <a:ea typeface="바탕" pitchFamily="18" charset="-127"/>
                        </a:rPr>
                        <a:t>벤치마킹</a:t>
                      </a:r>
                      <a:r>
                        <a:rPr lang="en-US" altLang="ko-KR" sz="1100" b="1" dirty="0" smtClean="0"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endParaRPr lang="ko-KR" altLang="en-US" sz="1100" b="1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바탕" pitchFamily="18" charset="-127"/>
                          <a:ea typeface="바탕" pitchFamily="18" charset="-127"/>
                        </a:rPr>
                        <a:t>경기도 광주</a:t>
                      </a:r>
                      <a:endParaRPr lang="ko-KR" altLang="en-US" sz="1100" b="1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국내산 한우 곱창 전문점으로 유명한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우촌양곱창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염통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곱창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양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양파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고구마를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돌판에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올려 제공한다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시큼하게 익은 감칠 맛나는 파김치와 곁들여 먹으면 곱창의 느끼함을 잡아준다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곱창을 구운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돌판에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묵은지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김가루를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넣어 볶은 밥도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우촌양곱창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의 인기메뉴다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. 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경기도 광주시 장지동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85-4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: (031)766-0094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메뉴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황소곱창구이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        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 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전골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大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) 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               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中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)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6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바탕" pitchFamily="18" charset="-127"/>
                          <a:ea typeface="바탕" pitchFamily="18" charset="-127"/>
                        </a:rPr>
                        <a:t>&lt;</a:t>
                      </a:r>
                      <a:r>
                        <a:rPr lang="ko-KR" altLang="en-US" sz="1100" b="1" dirty="0" err="1" smtClean="0">
                          <a:latin typeface="바탕" pitchFamily="18" charset="-127"/>
                          <a:ea typeface="바탕" pitchFamily="18" charset="-127"/>
                        </a:rPr>
                        <a:t>우촌양곱창</a:t>
                      </a:r>
                      <a:r>
                        <a:rPr lang="en-US" altLang="ko-KR" sz="1100" b="1" dirty="0" smtClean="0">
                          <a:latin typeface="바탕" pitchFamily="18" charset="-127"/>
                          <a:ea typeface="바탕" pitchFamily="18" charset="-127"/>
                        </a:rPr>
                        <a:t>&gt;</a:t>
                      </a:r>
                      <a:endParaRPr lang="ko-KR" altLang="en-US" sz="1100" b="1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9003">
                <a:tc gridSpan="2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" pitchFamily="18" charset="-127"/>
                        <a:ea typeface="바탕" pitchFamily="18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7" name="제목 1"/>
          <p:cNvSpPr txBox="1">
            <a:spLocks/>
          </p:cNvSpPr>
          <p:nvPr/>
        </p:nvSpPr>
        <p:spPr bwMode="auto">
          <a:xfrm>
            <a:off x="404664" y="323528"/>
            <a:ext cx="61722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8</a:t>
            </a:r>
            <a:r>
              <a:rPr lang="ko-KR" altLang="en-US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 </a:t>
            </a:r>
            <a:endParaRPr lang="en-US" altLang="ko-KR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벤치마킹 투어 교육 </a:t>
            </a:r>
            <a:endParaRPr lang="en-US" altLang="ko-KR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&lt;1</a:t>
            </a:r>
            <a:r>
              <a:rPr lang="ko-KR" altLang="en-US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5803" t="23989" r="24035" b="40574"/>
          <a:stretch>
            <a:fillRect/>
          </a:stretch>
        </p:blipFill>
        <p:spPr bwMode="auto">
          <a:xfrm>
            <a:off x="260648" y="2627784"/>
            <a:ext cx="18362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9531" t="13825" r="16723" b="39426"/>
          <a:stretch>
            <a:fillRect/>
          </a:stretch>
        </p:blipFill>
        <p:spPr bwMode="auto">
          <a:xfrm>
            <a:off x="260648" y="7847856"/>
            <a:ext cx="18626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48431" t="59426" r="29126" b="19903"/>
          <a:stretch>
            <a:fillRect/>
          </a:stretch>
        </p:blipFill>
        <p:spPr bwMode="auto">
          <a:xfrm>
            <a:off x="260648" y="5220072"/>
            <a:ext cx="1872208" cy="13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2" name="Group 32"/>
          <p:cNvGraphicFramePr>
            <a:graphicFrameLocks noGrp="1"/>
          </p:cNvGraphicFramePr>
          <p:nvPr/>
        </p:nvGraphicFramePr>
        <p:xfrm>
          <a:off x="231774" y="1384104"/>
          <a:ext cx="6626226" cy="7655121"/>
        </p:xfrm>
        <a:graphic>
          <a:graphicData uri="http://schemas.openxmlformats.org/drawingml/2006/table">
            <a:tbl>
              <a:tblPr/>
              <a:tblGrid>
                <a:gridCol w="972344"/>
                <a:gridCol w="972344"/>
                <a:gridCol w="2520950"/>
                <a:gridCol w="2160588"/>
              </a:tblGrid>
              <a:tr h="508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벤치마킹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안성시 인지동의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우탕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한정식 전문점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약산골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은 한우 중 으뜸인 안성마춤한우에 최고 품질의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6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년근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홍삼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청정지역에서 생산된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안성쌀을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사용해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‘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홍삼한우탕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을 판매한다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홍삼과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안성마춤한우를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넣고 푹 고아낸 국물에 버섯과 대추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대파 등을 넣어 쌉쌀하면서도 담백한 국물이 일품이다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인지동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461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(031)674-1771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홍삼한우탕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약산골정식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홍삼한우탕정식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약산골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69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견학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안성에 위치한 한우농가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우수경영체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견학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안성시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미양면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고지리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270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(031)674-4294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안성맞춤한우회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0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벤치마킹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파주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파주에 위치한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야당리외식공간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은 최상급 활어와 한우를 최저가로 즐기는 도매직판형 외식공간이다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수산시장 시스템을 도입해 원하는 활어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어패류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한우를 한 자리에서 골라 먹을 수 있다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경기도 파주시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교하읍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야당리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466-59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(031)948-6588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상차림비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 3000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야당리외식공간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75180"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벤치마킹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서울시 강남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직영농장에서 직송하는 유통시스템을 갖춘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햇살촌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은 저렴한 가격이 강점인 한우전문점이다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고기 식사 후 주문 가능한 된장찌개칼국수는 놓치지 말아야 할 별식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차돌된장찌개에 시원한 깍두기국물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버섯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단호박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등이 어우러진 육수에 쫄깃한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손칼국수가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들어있다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서울시 강남구 역삼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동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832-29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(02)568-5251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모둠구이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2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된장찌개칼국수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햇살촌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492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87" name="제목 1"/>
          <p:cNvSpPr txBox="1">
            <a:spLocks/>
          </p:cNvSpPr>
          <p:nvPr/>
        </p:nvSpPr>
        <p:spPr bwMode="auto">
          <a:xfrm>
            <a:off x="332656" y="323528"/>
            <a:ext cx="61722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8</a:t>
            </a:r>
            <a:r>
              <a:rPr lang="ko-KR" altLang="en-US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회 </a:t>
            </a:r>
            <a:endParaRPr lang="en-US" altLang="ko-KR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성공한우음식점 벤치마킹 투어 교육 </a:t>
            </a:r>
            <a:endParaRPr lang="en-US" altLang="ko-KR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세부내용 </a:t>
            </a:r>
            <a:r>
              <a:rPr lang="en-US" altLang="ko-KR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&lt;2</a:t>
            </a:r>
            <a:r>
              <a:rPr lang="ko-KR" altLang="en-US" sz="2000" dirty="0" smtClean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일차</a:t>
            </a:r>
            <a:r>
              <a:rPr lang="en-US" altLang="ko-KR" sz="2000" dirty="0">
                <a:solidFill>
                  <a:schemeClr val="tx2"/>
                </a:solidFill>
                <a:latin typeface="바탕체" pitchFamily="17" charset="-127"/>
                <a:ea typeface="바탕체" pitchFamily="17" charset="-127"/>
              </a:rPr>
              <a:t>&gt;</a:t>
            </a:r>
            <a:endParaRPr lang="ko-KR" altLang="en-US" sz="2000" dirty="0">
              <a:solidFill>
                <a:schemeClr val="tx2"/>
              </a:solidFill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85" t="23989" r="39981" b="41312"/>
          <a:stretch>
            <a:fillRect/>
          </a:stretch>
        </p:blipFill>
        <p:spPr bwMode="auto">
          <a:xfrm>
            <a:off x="332656" y="2627784"/>
            <a:ext cx="1800994" cy="133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893" t="50000" r="18495" b="8657"/>
          <a:stretch>
            <a:fillRect/>
          </a:stretch>
        </p:blipFill>
        <p:spPr bwMode="auto">
          <a:xfrm>
            <a:off x="260648" y="6300192"/>
            <a:ext cx="1800200" cy="9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4874" t="65706" r="45947" b="10669"/>
          <a:stretch>
            <a:fillRect/>
          </a:stretch>
        </p:blipFill>
        <p:spPr bwMode="auto">
          <a:xfrm>
            <a:off x="260648" y="7931384"/>
            <a:ext cx="1872208" cy="12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9266" t="18821" r="58291" b="60507"/>
          <a:stretch>
            <a:fillRect/>
          </a:stretch>
        </p:blipFill>
        <p:spPr bwMode="auto">
          <a:xfrm>
            <a:off x="332656" y="4644008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803</Words>
  <Application>Microsoft Office PowerPoint</Application>
  <PresentationFormat>화면 슬라이드 쇼(4:3)</PresentationFormat>
  <Paragraphs>143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제8회 성공 한우음식점  벤치마킹 투어 교육(안)</vt:lpstr>
      <vt:lpstr>제8회 성공한우음식점 벤치마킹 투어 교육 일정표 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85</cp:revision>
  <dcterms:created xsi:type="dcterms:W3CDTF">2010-04-16T06:28:18Z</dcterms:created>
  <dcterms:modified xsi:type="dcterms:W3CDTF">2010-10-22T06:26:49Z</dcterms:modified>
</cp:coreProperties>
</file>