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  <p:sldId id="263" r:id="rId5"/>
  </p:sldIdLst>
  <p:sldSz cx="6858000" cy="9144000" type="screen4x3"/>
  <p:notesSz cx="6858000" cy="97234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9404" autoAdjust="0"/>
  </p:normalViewPr>
  <p:slideViewPr>
    <p:cSldViewPr>
      <p:cViewPr>
        <p:scale>
          <a:sx n="100" d="100"/>
          <a:sy n="100" d="100"/>
        </p:scale>
        <p:origin x="-126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D576-2C94-4D36-BE03-C78695E591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8238-3F53-4FE6-95EA-09DE35271E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4F63-C277-4F3D-AB2C-0136D0C52B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9EF8-1E47-4228-B72B-BEC7C3997E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2825-4773-43F3-BDD0-3D6614AE6C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8070-8565-46A3-9F57-0AF9D2FDBF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71B4-935A-4610-BB34-D808A5B63C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5BDB-3393-4B40-A83A-6408624D0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2BE1-D1A5-4FB5-8D23-89BFC6A63C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B760-6255-40C1-BB36-2A46BB6476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4142-48A5-47B4-A303-4D5A22A807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B14F62F-C2F1-4978-A8F8-D5A170D6E6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ctrTitle"/>
          </p:nvPr>
        </p:nvSpPr>
        <p:spPr>
          <a:xfrm>
            <a:off x="692696" y="1403648"/>
            <a:ext cx="5829300" cy="1960562"/>
          </a:xfrm>
        </p:spPr>
        <p:txBody>
          <a:bodyPr/>
          <a:lstStyle/>
          <a:p>
            <a:pPr algn="l" eaLnBrk="1" hangingPunct="1"/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3200" dirty="0" smtClean="0">
                <a:latin typeface="바탕체" pitchFamily="17" charset="-127"/>
                <a:ea typeface="바탕체" pitchFamily="17" charset="-127"/>
              </a:rPr>
              <a:t>6</a:t>
            </a:r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4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4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성공 </a:t>
            </a: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한우음식점 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6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벤치마킹 </a:t>
            </a: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투어 교육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안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3600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0" y="5004048"/>
            <a:ext cx="6192837" cy="469900"/>
          </a:xfrm>
        </p:spPr>
        <p:txBody>
          <a:bodyPr/>
          <a:lstStyle/>
          <a:p>
            <a:pPr eaLnBrk="1" hangingPunct="1"/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강원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&amp;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경북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박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2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/>
          </p:nvPr>
        </p:nvSpPr>
        <p:spPr>
          <a:xfrm>
            <a:off x="188640" y="395536"/>
            <a:ext cx="6408712" cy="1524000"/>
          </a:xfrm>
        </p:spPr>
        <p:txBody>
          <a:bodyPr/>
          <a:lstStyle/>
          <a:p>
            <a:pPr algn="l" eaLnBrk="1" hangingPunct="1"/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6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3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2400" dirty="0" smtClean="0"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 smtClean="0"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latin typeface="바탕체" pitchFamily="17" charset="-127"/>
                <a:ea typeface="바탕체" pitchFamily="17" charset="-127"/>
              </a:rPr>
              <a:t>교육 일정표 </a:t>
            </a:r>
            <a:endParaRPr lang="en-US" altLang="ko-KR" sz="2400" dirty="0" smtClean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14381" name="Group 45"/>
          <p:cNvGraphicFramePr>
            <a:graphicFrameLocks noGrp="1"/>
          </p:cNvGraphicFramePr>
          <p:nvPr>
            <p:ph idx="1"/>
          </p:nvPr>
        </p:nvGraphicFramePr>
        <p:xfrm>
          <a:off x="115888" y="1763713"/>
          <a:ext cx="6626225" cy="3832733"/>
        </p:xfrm>
        <a:graphic>
          <a:graphicData uri="http://schemas.openxmlformats.org/drawingml/2006/table">
            <a:tbl>
              <a:tblPr/>
              <a:tblGrid>
                <a:gridCol w="677862"/>
                <a:gridCol w="1905000"/>
                <a:gridCol w="40433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구분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방문업소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투어 교육 내용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7147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일차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9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월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28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일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화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등록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출발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1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 원주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치악산 한우마을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정육프라자에서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구입한 한우고기를 상차림식당에서 편안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하게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구워드실수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있으며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명품관에서는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한우코스요리를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판매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정육형식당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한라관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백두관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),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코스요리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명품관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으로 나눈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맞춤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서비스             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 홍천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늘푸름임꺽정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한우 특수부위를 판매하는 곳                                      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한우고기의 맛을 더해주는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막장찌개                               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1.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저지방부위를 사용한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한우요리 시연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수원갈비문화원 김종만 원장                              * 한우 잔여육을 이용한 단품식사요리                            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&lt;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육개장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&gt;,&lt;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한우버섯전골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&gt;,&lt;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한우차돌된장찌개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동천식육식당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영주한우를 동천육가공실에서 발골작업 후 고객에게 제공   * 한우샤브샤브불고기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인삼샤브샤브불고기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숯불불고기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우물회 등 다양한 한우요리를 선보임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영주 숙소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115888" y="5580063"/>
          <a:ext cx="6626225" cy="2020888"/>
        </p:xfrm>
        <a:graphic>
          <a:graphicData uri="http://schemas.openxmlformats.org/drawingml/2006/table">
            <a:tbl>
              <a:tblPr/>
              <a:tblGrid>
                <a:gridCol w="677862"/>
                <a:gridCol w="1905000"/>
                <a:gridCol w="4043363"/>
              </a:tblGrid>
              <a:tr h="3889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일차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9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월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29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일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수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숙소 출발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7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선비촌 종가집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한우사골을 사용해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12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시간 이상 전통방식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그대로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가마솥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에 끓여 내는 육개장 스타일 한우국밥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영주한우로 만드는 한우국밥과 떡갈비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2.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한우와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약선의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궁합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약선당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 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인삼약선연구가 박순화 대표                  * 한우와 약선의 궁합                                      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약선당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풍기한우와 풍기인삼을 활용한 건강한 약선요리              * 인삼요리와 한방인삼김치 전문업체 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9" name="Group 39"/>
          <p:cNvGraphicFramePr>
            <a:graphicFrameLocks noGrp="1"/>
          </p:cNvGraphicFramePr>
          <p:nvPr/>
        </p:nvGraphicFramePr>
        <p:xfrm>
          <a:off x="115888" y="1692275"/>
          <a:ext cx="6626225" cy="7554472"/>
        </p:xfrm>
        <a:graphic>
          <a:graphicData uri="http://schemas.openxmlformats.org/drawingml/2006/table">
            <a:tbl>
              <a:tblPr/>
              <a:tblGrid>
                <a:gridCol w="1944687"/>
                <a:gridCol w="2520950"/>
                <a:gridCol w="216058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방문업소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방문목적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업소정보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원주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&lt;치악산 한우마을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치악산 한우판매점으로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천여평의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넓은공간에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다양한 한우메뉴로 운영되고 있으며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한우정육프라자와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정육형식당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한라관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백두관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과 한우코스요리 명품관으로 나누어 등급에 맞춘 서비스시스템과 고급한우코스요리를 맛 볼 수 있다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강원도 원주시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무실동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6341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(033)766-8686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 상차림비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150g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11,700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A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코스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36,000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B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코스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45,000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홍천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늘푸름임꺽정</a:t>
                      </a: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홍천군 지정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늘푸른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홍천한우 취급전문점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홍천한우의 특수부위를 저렴한 가격에 판매함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업장에서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직접 담그는 막장으로 끓여내는 막장찌개는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한우고기의 맛을 더해주며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입맛을 깔끔하게 다스려 준다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강원도 홍천군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홍천읍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연봉리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284-4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(033)432-9939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안창살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200g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35,000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차돌박이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200g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:25,000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1.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저지방부위를 이용한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한우요리 시연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수원갈비문화원 김종만원장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잔여육을 활용한 단품식사메뉴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육개장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&gt;,&lt;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한우버섯전골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&gt;,&lt;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한우차돌된장찌개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강원도 홍천군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홍천읍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연봉리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284-4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(033)432-9939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동천식육식당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소백산 자락에서 자란 영주한우를 취급하는 곳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동천육가공장에서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위생적이로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효율적인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발골작업을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거친 후 고객에게 제공됨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인삼한우등심샤브샤브불고기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한우생고기숯불불고기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한우육회 등 다양한 한우요리를 맛볼 수 있는 영주한우 판매점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가흥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동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522-1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(054)633-7043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인삼한우등심샤브샤브불고기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1kg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34,000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한우명품생고기숯불불고기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600g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50,000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한우명품물회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10,000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7" name="제목 1"/>
          <p:cNvSpPr txBox="1">
            <a:spLocks/>
          </p:cNvSpPr>
          <p:nvPr/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6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 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 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&lt;1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15389" name="Picture 48"/>
          <p:cNvPicPr>
            <a:picLocks noChangeAspect="1" noChangeArrowheads="1"/>
          </p:cNvPicPr>
          <p:nvPr/>
        </p:nvPicPr>
        <p:blipFill>
          <a:blip r:embed="rId2" cstate="print"/>
          <a:srcRect l="39627" t="33257" r="13368" b="24750"/>
          <a:stretch>
            <a:fillRect/>
          </a:stretch>
        </p:blipFill>
        <p:spPr bwMode="auto">
          <a:xfrm>
            <a:off x="188913" y="4445000"/>
            <a:ext cx="18002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9"/>
          <p:cNvPicPr>
            <a:picLocks noChangeAspect="1" noChangeArrowheads="1"/>
          </p:cNvPicPr>
          <p:nvPr/>
        </p:nvPicPr>
        <p:blipFill>
          <a:blip r:embed="rId3" cstate="print"/>
          <a:srcRect l="19270" t="42014" r="33723" b="19482"/>
          <a:stretch>
            <a:fillRect/>
          </a:stretch>
        </p:blipFill>
        <p:spPr bwMode="auto">
          <a:xfrm>
            <a:off x="188640" y="7596336"/>
            <a:ext cx="18018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4" cstate="print"/>
          <a:srcRect l="3935" t="40654" r="51776" b="23882"/>
          <a:stretch>
            <a:fillRect/>
          </a:stretch>
        </p:blipFill>
        <p:spPr bwMode="auto">
          <a:xfrm>
            <a:off x="188913" y="2698750"/>
            <a:ext cx="1800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4" name="Group 30"/>
          <p:cNvGraphicFramePr>
            <a:graphicFrameLocks noGrp="1"/>
          </p:cNvGraphicFramePr>
          <p:nvPr/>
        </p:nvGraphicFramePr>
        <p:xfrm>
          <a:off x="115888" y="2051050"/>
          <a:ext cx="6626225" cy="5785042"/>
        </p:xfrm>
        <a:graphic>
          <a:graphicData uri="http://schemas.openxmlformats.org/drawingml/2006/table">
            <a:tbl>
              <a:tblPr/>
              <a:tblGrid>
                <a:gridCol w="1944687"/>
                <a:gridCol w="2376488"/>
                <a:gridCol w="23050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방문업소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방문목적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업소정보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영주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선비촌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종가집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영주의 명물 소수서원과 선비촌에 위치한 장터국밥집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사골을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12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시간 이상 끓이는데 전통 방식 그대로 가마솥에서 국물을 우린다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맑은 국물이 아닌 육개장 스타일의 얼큰하고 개운한 한우국밥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순흥면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청구리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357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(054)637-9981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한우국밥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떡갈비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15.000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2.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한우와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약선의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궁합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인삼약선연구가 박순화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약선댱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대표가 말하는 풍기한우와 풍기인삼을 활용한 건강한 상차림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한우를 더욱 건강하고 맛있게 즐길 수 있는 다양한 대안을 제시한다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영주시 봉현면 오현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리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240-9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(054)638-2728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&lt;약선당&gt;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인삼약선연구가 박순화 대표가 직접 요리해 내는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소백산자락에서 자생하는 약초와 지역 특산물인 인삼을 주재료로 몸에 이로운 음식을 만드는 곳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화학조미료를 전혀 사용하지 않고 자연 그대로의 맛을 고집해 웰빙 식단에 최적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봉현면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오현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240-9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(054)638-2728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약선정식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15,000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인삼정식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25,000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제목 1"/>
          <p:cNvSpPr txBox="1">
            <a:spLocks/>
          </p:cNvSpPr>
          <p:nvPr/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6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&lt;2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16404" name="Picture 38"/>
          <p:cNvPicPr>
            <a:picLocks noChangeAspect="1" noChangeArrowheads="1"/>
          </p:cNvPicPr>
          <p:nvPr/>
        </p:nvPicPr>
        <p:blipFill>
          <a:blip r:embed="rId2" cstate="print"/>
          <a:srcRect l="36993" t="22009" r="16002" b="35995"/>
          <a:stretch>
            <a:fillRect/>
          </a:stretch>
        </p:blipFill>
        <p:spPr bwMode="auto">
          <a:xfrm>
            <a:off x="188913" y="2987675"/>
            <a:ext cx="18002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40"/>
          <p:cNvPicPr>
            <a:picLocks noChangeAspect="1" noChangeArrowheads="1"/>
          </p:cNvPicPr>
          <p:nvPr/>
        </p:nvPicPr>
        <p:blipFill>
          <a:blip r:embed="rId3" cstate="print"/>
          <a:srcRect l="22324" t="60379" r="55647" b="21237"/>
          <a:stretch>
            <a:fillRect/>
          </a:stretch>
        </p:blipFill>
        <p:spPr bwMode="auto">
          <a:xfrm>
            <a:off x="188913" y="6443663"/>
            <a:ext cx="1800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615</Words>
  <Application>Microsoft Office PowerPoint</Application>
  <PresentationFormat>화면 슬라이드 쇼(4:3)</PresentationFormat>
  <Paragraphs>115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제6회 성공 한우음식점  벤치마킹 투어 교육(안)</vt:lpstr>
      <vt:lpstr>제6회 성공한우음식점 벤치마킹 투어 교육 일정표 </vt:lpstr>
      <vt:lpstr>슬라이드 3</vt:lpstr>
      <vt:lpstr>슬라이드 4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snoopy</cp:lastModifiedBy>
  <cp:revision>47</cp:revision>
  <dcterms:created xsi:type="dcterms:W3CDTF">2010-04-16T06:28:18Z</dcterms:created>
  <dcterms:modified xsi:type="dcterms:W3CDTF">2010-09-01T08:44:48Z</dcterms:modified>
</cp:coreProperties>
</file>