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684" r:id="rId3"/>
    <p:sldMasterId id="2147483696" r:id="rId4"/>
    <p:sldMasterId id="2147483672" r:id="rId5"/>
  </p:sldMasterIdLst>
  <p:notesMasterIdLst>
    <p:notesMasterId r:id="rId20"/>
  </p:notesMasterIdLst>
  <p:sldIdLst>
    <p:sldId id="332" r:id="rId6"/>
    <p:sldId id="261" r:id="rId7"/>
    <p:sldId id="280" r:id="rId8"/>
    <p:sldId id="290" r:id="rId9"/>
    <p:sldId id="336" r:id="rId10"/>
    <p:sldId id="337" r:id="rId11"/>
    <p:sldId id="344" r:id="rId12"/>
    <p:sldId id="339" r:id="rId13"/>
    <p:sldId id="338" r:id="rId14"/>
    <p:sldId id="340" r:id="rId15"/>
    <p:sldId id="342" r:id="rId16"/>
    <p:sldId id="343" r:id="rId17"/>
    <p:sldId id="310" r:id="rId18"/>
    <p:sldId id="348" r:id="rId19"/>
  </p:sldIdLst>
  <p:sldSz cx="9144000" cy="6858000" type="screen4x3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00"/>
    <a:srgbClr val="33CC3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296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35" tIns="48168" rIns="96335" bIns="4816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35" tIns="48168" rIns="96335" bIns="48168" rtlCol="0"/>
          <a:lstStyle>
            <a:lvl1pPr algn="r">
              <a:defRPr sz="1300"/>
            </a:lvl1pPr>
          </a:lstStyle>
          <a:p>
            <a:fld id="{011784F0-344E-4B1C-8D4F-C21CB4181078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5" tIns="48168" rIns="96335" bIns="4816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753" y="4746825"/>
            <a:ext cx="5494020" cy="4496991"/>
          </a:xfrm>
          <a:prstGeom prst="rect">
            <a:avLst/>
          </a:prstGeom>
        </p:spPr>
        <p:txBody>
          <a:bodyPr vert="horz" lIns="96335" tIns="48168" rIns="96335" bIns="4816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35" tIns="48168" rIns="96335" bIns="4816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35" tIns="48168" rIns="96335" bIns="48168" rtlCol="0" anchor="b"/>
          <a:lstStyle>
            <a:lvl1pPr algn="r">
              <a:defRPr sz="1300"/>
            </a:lvl1pPr>
          </a:lstStyle>
          <a:p>
            <a:fld id="{9FD56C7C-07F6-4E0A-89AD-5764AD674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3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9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2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7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02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02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6C7C-07F6-4E0A-89AD-5764AD6742D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26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77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80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35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9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63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6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17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69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62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0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32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387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94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3949A-B6D8-4F2A-B461-4AC1478DA7A2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489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418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625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735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509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037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30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972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470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181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352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CE07-1357-411C-BD30-D1E6D5FC27DB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904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585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772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61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036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703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60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825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778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19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786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63E58-5F26-46BC-A1B0-D19FD932865E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004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961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665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652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434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88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387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78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584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144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8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290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6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9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1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1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9B308-04A3-4185-94A8-5ED72C6BF8FF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77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6E6B-5945-49D4-B7D0-663CCBBEB9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3" descr="D:\ing 작업\2009\ing\091017_18 2009 비학제\마스터\비학제_점바탕_3_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B534A-E2BF-44B5-8E88-11F6060F1D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1" descr="D:\ing 작업\2009\ing\091017_18 2009 비학제\마스터\비학제바탕_3_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6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1D73-4F02-4C36-AAB1-F72C07C2BF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42" name="Picture 2" descr="C:\Users\Root1\Desktop\ing\139009 제12회 전국한우인의 날 행사_뉴필드\한우인의날 수정, 초대장 시안보내드립니다\기획서표지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9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17365-7B3A-45DA-8641-9071FF0BA0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266" name="Picture 2" descr="C:\Users\Root1\Desktop\ing\139009 제12회 전국한우인의 날 행사_뉴필드\한우인의날 수정, 초대장 시안보내드립니다\기획서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6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FA9-0725-4169-B805-BC69208B4644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2038-ABFD-44C1-B6FF-B344044A5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64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611957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회 한우인의 날 및</a:t>
            </a:r>
            <a:endParaRPr lang="en-US" altLang="ko-KR" sz="3200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주년 전국한우협회 창립기념식</a:t>
            </a:r>
            <a:endParaRPr lang="en-US" altLang="ko-KR" sz="3200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32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행사계획</a:t>
            </a:r>
            <a:r>
              <a:rPr lang="ko-KR" altLang="en-US" sz="320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</a:t>
            </a:r>
            <a:endParaRPr lang="ko-KR" altLang="en-US" sz="280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7448" y="6084004"/>
            <a:ext cx="352676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2013. 9. 2</a:t>
            </a:r>
            <a:endParaRPr lang="ko-KR" altLang="en-US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7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19251"/>
              </p:ext>
            </p:extLst>
          </p:nvPr>
        </p:nvGraphicFramePr>
        <p:xfrm>
          <a:off x="539552" y="764704"/>
          <a:ext cx="8207152" cy="5472607"/>
        </p:xfrm>
        <a:graphic>
          <a:graphicData uri="http://schemas.openxmlformats.org/drawingml/2006/table">
            <a:tbl>
              <a:tblPr/>
              <a:tblGrid>
                <a:gridCol w="1847000"/>
                <a:gridCol w="6360152"/>
              </a:tblGrid>
              <a:tr h="3484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프로그램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주요내용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성인가요 콘서트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 19:30 ~ 21:00 (90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무대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협회원</a:t>
                      </a:r>
                      <a:r>
                        <a:rPr lang="ko-KR" altLang="en-US" sz="1400" kern="0" spc="-3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들과</a:t>
                      </a:r>
                      <a:r>
                        <a:rPr lang="ko-KR" altLang="en-US" sz="1400" kern="0" spc="-3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울산시민들이 함께할 수 있는 무대공연 프로그램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초청공연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박주희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민영아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이태운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김준하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no.3,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무용단 등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※ </a:t>
                      </a:r>
                      <a:r>
                        <a:rPr lang="ko-KR" altLang="en-US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전문사회자 </a:t>
                      </a:r>
                      <a:r>
                        <a:rPr lang="en-US" altLang="ko-KR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b="1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유진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2090" marR="12090" marT="12090" marB="120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7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 가요제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2013. 9. 10(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14:00 ~ 15:30 (90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)_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예심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                      19:30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~ 21:00 (90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분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)_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결선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무대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협회원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및 울산시민 누구나 참가지원 가능하며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공정한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심사를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위해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전문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심사위원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인과 협회관계자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명으로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심사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현장 참가신청 접수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시상내역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※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참가인원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12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명 기준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대상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(1),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금상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(1),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은상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(1),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동상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(1),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인기상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(1),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참가상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7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명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(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초청공연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민영아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김호준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-1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팝페라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무용단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백댄서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등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※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심사위원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정혁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한우협회 </a:t>
                      </a:r>
                      <a:r>
                        <a:rPr lang="ko-KR" altLang="en-US" sz="14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울산시지회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2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※ </a:t>
                      </a:r>
                      <a:r>
                        <a:rPr lang="ko-KR" altLang="en-US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전문사회자 </a:t>
                      </a:r>
                      <a:r>
                        <a:rPr lang="en-US" altLang="ko-KR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b="1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유진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2090" marR="12090" marT="12090" marB="120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3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260648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전시 프로그램 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38869"/>
              </p:ext>
            </p:extLst>
          </p:nvPr>
        </p:nvGraphicFramePr>
        <p:xfrm>
          <a:off x="755576" y="836712"/>
          <a:ext cx="7632848" cy="5834309"/>
        </p:xfrm>
        <a:graphic>
          <a:graphicData uri="http://schemas.openxmlformats.org/drawingml/2006/table">
            <a:tbl>
              <a:tblPr/>
              <a:tblGrid>
                <a:gridCol w="1717753"/>
                <a:gridCol w="5915095"/>
              </a:tblGrid>
              <a:tr h="336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프로그램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주요내용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3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축산 기자재 전시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 10:00 ~ ( ):00 (1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일만 전시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일원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축산기자재 전시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협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전국한우협회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_(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참가업체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리스트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5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한우문화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공모전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 ~11(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 10:00 ~ 17:00</a:t>
                      </a: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일원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한우의 다양한 우수성을 바탕으로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한우와 소비자가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가까워지는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ea typeface="-윤명조330"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소비문화를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전달함으로써 한우의 소비촉진에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기여할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수 있는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ea typeface="-윤명조330"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창의적인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콘텐츠를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공모전 참여유도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광고 디자인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사진 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포토존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 ~11(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 10:00 ~ 17:00</a:t>
                      </a: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일원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 조형물 전시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협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전국한우협회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_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기 제작된 한우모형 전시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울주군 지역특산물 홍보부스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485" marR="12485" marT="12485" marB="1248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 ~11(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 10:00 ~ 17:00</a:t>
                      </a: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일원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몽골텐트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3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동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테이블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6,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의자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18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개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전기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설치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2485" marR="12485" marT="12485" marB="1248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5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560" y="476672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3. </a:t>
            </a:r>
            <a:r>
              <a:rPr lang="ko-KR" altLang="en-US" b="1" dirty="0" smtClean="0"/>
              <a:t>시식 및 판매 </a:t>
            </a:r>
            <a:r>
              <a:rPr lang="ko-KR" altLang="en-US" b="1" dirty="0"/>
              <a:t>코너 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93832"/>
              </p:ext>
            </p:extLst>
          </p:nvPr>
        </p:nvGraphicFramePr>
        <p:xfrm>
          <a:off x="467544" y="1124744"/>
          <a:ext cx="8424936" cy="4752528"/>
        </p:xfrm>
        <a:graphic>
          <a:graphicData uri="http://schemas.openxmlformats.org/drawingml/2006/table">
            <a:tbl>
              <a:tblPr/>
              <a:tblGrid>
                <a:gridCol w="1896011"/>
                <a:gridCol w="6528925"/>
              </a:tblGrid>
              <a:tr h="3815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프로그램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주요내용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3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 구이 및 축산브랜드 한우판매장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 ~11(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10:00 ~ 17:00</a:t>
                      </a: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한우인의 날 행사장 일원</a:t>
                      </a: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축산물을 구입하여 현장에서 시식할 수 있는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시식장이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준비되며 추석맞이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한우고기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특별할인 행사도 실시한다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※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주요내용 </a:t>
                      </a:r>
                      <a:r>
                        <a:rPr lang="ko-KR" altLang="en-US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깜짝 경매 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/</a:t>
                      </a:r>
                      <a:r>
                        <a:rPr lang="ko-KR" altLang="en-US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부위별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</a:t>
                      </a:r>
                      <a:r>
                        <a:rPr lang="ko-KR" altLang="en-US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 구이 및 축산브랜드 판매장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1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   </a:t>
                      </a:r>
                      <a:r>
                        <a:rPr lang="ko-KR" altLang="en-US" sz="1400" b="1" kern="0" spc="-9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라이온스봉사단체</a:t>
                      </a: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인력 지원 및 구매자 지원</a:t>
                      </a: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협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전국한우협회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울산시지회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판매 및 시식 관련 협의  </a:t>
                      </a:r>
                      <a:r>
                        <a:rPr lang="en-US" altLang="ko-KR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허가관련</a:t>
                      </a:r>
                      <a:r>
                        <a:rPr lang="en-US" altLang="ko-KR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추진중</a:t>
                      </a:r>
                      <a:r>
                        <a:rPr lang="en-US" altLang="ko-KR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소머리 국밥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울산시지회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구이시식부스 연동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 ~11(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12:00, 17:00</a:t>
                      </a: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한우인의 날 행사장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일원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구이 및 판매코너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뒷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편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행사장을 찾은 울산시민들에게 소머리 국밥을 판매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협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조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사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전국한우협회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울산시지회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en-US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b="1" kern="0" spc="0" dirty="0" err="1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협의중</a:t>
                      </a:r>
                      <a:r>
                        <a:rPr lang="en-US" altLang="ko-KR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771536" y="911570"/>
            <a:ext cx="20002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무대 시안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85699" y="188640"/>
            <a:ext cx="26085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57263">
              <a:lnSpc>
                <a:spcPct val="150000"/>
              </a:lnSpc>
            </a:pPr>
            <a:r>
              <a:rPr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HY울릉도M" pitchFamily="18" charset="-127"/>
              </a:rPr>
              <a:t>Ⅲ. </a:t>
            </a:r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HY울릉도M" pitchFamily="18" charset="-127"/>
              </a:rPr>
              <a:t>디자인 계획</a:t>
            </a:r>
            <a:endParaRPr lang="en-US" altLang="ko-KR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HY울릉도M" pitchFamily="18" charset="-127"/>
            </a:endParaRPr>
          </a:p>
        </p:txBody>
      </p:sp>
      <p:sp>
        <p:nvSpPr>
          <p:cNvPr id="18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2A5-3765-4D34-BD2D-1A18F81CBF9C}" type="slidenum">
              <a:rPr lang="ko-KR" altLang="en-US">
                <a:solidFill>
                  <a:schemeClr val="bg2">
                    <a:lumMod val="10000"/>
                  </a:schemeClr>
                </a:solidFill>
              </a:rPr>
              <a:pPr/>
              <a:t>13</a:t>
            </a:fld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1" descr="C:\Documents and Settings\Administrator\바탕 화면\제작물\무대.jpg"/>
          <p:cNvPicPr>
            <a:picLocks noChangeAspect="1" noChangeArrowheads="1"/>
          </p:cNvPicPr>
          <p:nvPr/>
        </p:nvPicPr>
        <p:blipFill rotWithShape="1">
          <a:blip r:embed="rId3" cstate="print"/>
          <a:srcRect b="8447"/>
          <a:stretch/>
        </p:blipFill>
        <p:spPr bwMode="auto">
          <a:xfrm>
            <a:off x="0" y="1567109"/>
            <a:ext cx="9144000" cy="4478248"/>
          </a:xfrm>
          <a:prstGeom prst="rect">
            <a:avLst/>
          </a:prstGeom>
          <a:noFill/>
        </p:spPr>
      </p:pic>
      <p:pic>
        <p:nvPicPr>
          <p:cNvPr id="5" name="Picture 6" descr="sound"/>
          <p:cNvPicPr>
            <a:picLocks noChangeAspect="1" noChangeArrowheads="1"/>
          </p:cNvPicPr>
          <p:nvPr/>
        </p:nvPicPr>
        <p:blipFill>
          <a:blip r:embed="rId4" cstate="print">
            <a:lum bright="60000"/>
          </a:blip>
          <a:srcRect/>
          <a:stretch>
            <a:fillRect/>
          </a:stretch>
        </p:blipFill>
        <p:spPr bwMode="auto">
          <a:xfrm rot="6735283">
            <a:off x="245304" y="3230267"/>
            <a:ext cx="1398971" cy="15487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3727349"/>
            <a:ext cx="124104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rgbClr val="FFFF00"/>
                </a:solidFill>
                <a:latin typeface="+mn-ea"/>
              </a:rPr>
              <a:t>200</a:t>
            </a:r>
            <a:r>
              <a:rPr lang="ko-KR" altLang="en-US" sz="1400" b="1" dirty="0" smtClean="0">
                <a:solidFill>
                  <a:srgbClr val="FFFF00"/>
                </a:solidFill>
                <a:latin typeface="+mn-ea"/>
              </a:rPr>
              <a:t>인치 </a:t>
            </a:r>
            <a:r>
              <a:rPr lang="en-US" altLang="ko-KR" sz="1400" b="1" dirty="0" smtClean="0">
                <a:solidFill>
                  <a:srgbClr val="FFFF00"/>
                </a:solidFill>
                <a:latin typeface="+mn-ea"/>
              </a:rPr>
              <a:t>LED</a:t>
            </a:r>
          </a:p>
        </p:txBody>
      </p:sp>
      <p:pic>
        <p:nvPicPr>
          <p:cNvPr id="19" name="Picture 6" descr="sound"/>
          <p:cNvPicPr>
            <a:picLocks noChangeAspect="1" noChangeArrowheads="1"/>
          </p:cNvPicPr>
          <p:nvPr/>
        </p:nvPicPr>
        <p:blipFill>
          <a:blip r:embed="rId4" cstate="print">
            <a:lum bright="60000"/>
          </a:blip>
          <a:srcRect/>
          <a:stretch>
            <a:fillRect/>
          </a:stretch>
        </p:blipFill>
        <p:spPr bwMode="auto">
          <a:xfrm rot="4137426">
            <a:off x="7546247" y="3176782"/>
            <a:ext cx="1370000" cy="1516633"/>
          </a:xfrm>
          <a:prstGeom prst="rect">
            <a:avLst/>
          </a:prstGeom>
          <a:noFill/>
        </p:spPr>
      </p:pic>
      <p:pic>
        <p:nvPicPr>
          <p:cNvPr id="20" name="Picture 2" descr="C:\Documents and Settings\Administrator\바탕 화면\Root\2013\한우인의 날 행사\한우 수정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50337"/>
            <a:ext cx="1385681" cy="82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타원 1"/>
          <p:cNvSpPr/>
          <p:nvPr/>
        </p:nvSpPr>
        <p:spPr>
          <a:xfrm>
            <a:off x="622536" y="2866059"/>
            <a:ext cx="1069144" cy="106914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463296" y="2791904"/>
            <a:ext cx="1069144" cy="106914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LGE\Desktop\ing\한우인의 날 행사\시안\현재최종 시안 0830-1\무대 좌우측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3"/>
          <a:stretch/>
        </p:blipFill>
        <p:spPr bwMode="auto">
          <a:xfrm>
            <a:off x="1677529" y="3042447"/>
            <a:ext cx="302183" cy="233230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GE\Desktop\ing\한우인의 날 행사\시안\현재최종 시안 0830-1\무대 좌우측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3"/>
          <a:stretch/>
        </p:blipFill>
        <p:spPr bwMode="auto">
          <a:xfrm>
            <a:off x="7193023" y="3042447"/>
            <a:ext cx="282821" cy="233230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LGE\Desktop\ing\한우인의 날 행사\시안\현재최종 시안 0830-1\무대 센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72" y="2597035"/>
            <a:ext cx="5187787" cy="53804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GE\Desktop\ing\한우인의 날 행사\시안\현재최종 시안 0830-1\애드벌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8946"/>
            <a:ext cx="5579318" cy="60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714348" y="371415"/>
            <a:ext cx="221457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1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. 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행사 기본구성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57158" y="2357404"/>
            <a:ext cx="2027237" cy="3876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rgbClr val="666633"/>
            </a:outerShdw>
          </a:effectLst>
        </p:spPr>
        <p:txBody>
          <a:bodyPr wrap="none"/>
          <a:lstStyle/>
          <a:p>
            <a:pPr>
              <a:lnSpc>
                <a:spcPts val="17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ts val="17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ts val="1700"/>
              </a:lnSpc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ts val="1700"/>
              </a:lnSpc>
            </a:pPr>
            <a:r>
              <a:rPr lang="en-US" altLang="ko-KR" sz="1200" b="1" dirty="0" smtClean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공식행사</a:t>
            </a:r>
            <a:endParaRPr lang="ko-KR" altLang="en-US" sz="1200" b="1" dirty="0">
              <a:latin typeface="+mn-ea"/>
            </a:endParaRPr>
          </a:p>
          <a:p>
            <a:pPr>
              <a:lnSpc>
                <a:spcPts val="1700"/>
              </a:lnSpc>
              <a:buFontTx/>
              <a:buChar char="-"/>
            </a:pPr>
            <a:r>
              <a:rPr lang="ko-KR" altLang="en-US" sz="1200" b="1" dirty="0">
                <a:latin typeface="+mn-ea"/>
              </a:rPr>
              <a:t> 식전행사 </a:t>
            </a:r>
          </a:p>
          <a:p>
            <a:pPr>
              <a:lnSpc>
                <a:spcPts val="1700"/>
              </a:lnSpc>
              <a:buFontTx/>
              <a:buChar char="-"/>
            </a:pP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오프닝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세리머니</a:t>
            </a:r>
            <a:endParaRPr lang="ko-KR" altLang="en-US" sz="1200" b="1" dirty="0">
              <a:latin typeface="+mn-ea"/>
            </a:endParaRPr>
          </a:p>
          <a:p>
            <a:pPr>
              <a:lnSpc>
                <a:spcPts val="1700"/>
              </a:lnSpc>
              <a:buFontTx/>
              <a:buChar char="-"/>
            </a:pP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식후 축하행사</a:t>
            </a:r>
            <a:endParaRPr lang="en-US" altLang="ko-KR" sz="1200" b="1" dirty="0">
              <a:latin typeface="+mn-ea"/>
            </a:endParaRPr>
          </a:p>
          <a:p>
            <a:pPr>
              <a:lnSpc>
                <a:spcPts val="1700"/>
              </a:lnSpc>
              <a:buFontTx/>
              <a:buChar char="-"/>
            </a:pPr>
            <a:endParaRPr lang="ko-KR" altLang="en-US" sz="1200" b="1" dirty="0">
              <a:latin typeface="+mn-ea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58770" y="1772817"/>
            <a:ext cx="1655762" cy="923722"/>
            <a:chOff x="980" y="1802"/>
            <a:chExt cx="1043" cy="493"/>
          </a:xfrm>
          <a:solidFill>
            <a:schemeClr val="accent4">
              <a:lumMod val="75000"/>
            </a:schemeClr>
          </a:solidFill>
        </p:grpSpPr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flipV="1">
              <a:off x="980" y="2021"/>
              <a:ext cx="1043" cy="274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latin typeface="+mn-ea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980" y="1802"/>
              <a:ext cx="1043" cy="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solidFill>
                  <a:srgbClr val="777777"/>
                </a:solidFill>
                <a:latin typeface="+mn-ea"/>
              </a:endParaRPr>
            </a:p>
          </p:txBody>
        </p:sp>
      </p:grp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28144" y="1838860"/>
            <a:ext cx="1519967" cy="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공식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특별 행사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442883" y="4294785"/>
            <a:ext cx="1828800" cy="1286896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7C5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b="1">
              <a:latin typeface="+mn-ea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073120" y="4062449"/>
            <a:ext cx="646112" cy="391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 err="1">
                <a:solidFill>
                  <a:srgbClr val="7C5C00"/>
                </a:solidFill>
                <a:latin typeface="+mn-ea"/>
              </a:rPr>
              <a:t>시의성</a:t>
            </a:r>
            <a:endParaRPr lang="ko-KR" altLang="en-US" sz="1200" b="1" dirty="0">
              <a:solidFill>
                <a:srgbClr val="7C5C00"/>
              </a:solidFill>
              <a:latin typeface="+mn-ea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71458" y="4622678"/>
            <a:ext cx="1495922" cy="95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고유의 명절 추석</a:t>
            </a:r>
            <a:endParaRPr lang="ko-KR" altLang="en-US" sz="12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200" b="1" dirty="0" smtClean="0">
                <a:latin typeface="+mn-ea"/>
              </a:rPr>
              <a:t>   -</a:t>
            </a:r>
            <a:r>
              <a:rPr lang="ko-KR" altLang="en-US" sz="1200" b="1" dirty="0" smtClean="0">
                <a:latin typeface="+mn-ea"/>
              </a:rPr>
              <a:t>깜작 경매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200" b="1" dirty="0" smtClean="0">
                <a:latin typeface="+mn-ea"/>
              </a:rPr>
              <a:t>   -</a:t>
            </a:r>
            <a:r>
              <a:rPr lang="ko-KR" altLang="en-US" sz="1200" b="1" dirty="0" smtClean="0">
                <a:latin typeface="+mn-ea"/>
              </a:rPr>
              <a:t>한우 퀴즈</a:t>
            </a:r>
            <a:endParaRPr lang="en-US" altLang="ko-KR" sz="1200" b="1" dirty="0" smtClean="0">
              <a:latin typeface="+mn-ea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00298" y="2323678"/>
            <a:ext cx="2143140" cy="39103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rgbClr val="006699"/>
            </a:outerShdw>
          </a:effectLst>
        </p:spPr>
        <p:txBody>
          <a:bodyPr wrap="none"/>
          <a:lstStyle/>
          <a:p>
            <a:pPr>
              <a:lnSpc>
                <a:spcPct val="15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100" b="1" dirty="0" smtClean="0">
                <a:latin typeface="+mn-ea"/>
              </a:rPr>
              <a:t> 울산학춤 </a:t>
            </a:r>
            <a:r>
              <a:rPr lang="ko-KR" altLang="en-US" sz="1100" b="1" dirty="0" err="1" smtClean="0">
                <a:latin typeface="+mn-ea"/>
              </a:rPr>
              <a:t>보존회</a:t>
            </a:r>
            <a:r>
              <a:rPr lang="en-US" altLang="ko-KR" sz="1100" b="1" dirty="0" smtClean="0">
                <a:latin typeface="+mn-ea"/>
              </a:rPr>
              <a:t>_</a:t>
            </a:r>
            <a:r>
              <a:rPr lang="ko-KR" altLang="en-US" sz="1100" b="1" dirty="0" smtClean="0">
                <a:latin typeface="+mn-ea"/>
              </a:rPr>
              <a:t>학춤 공연</a:t>
            </a:r>
            <a:endParaRPr lang="ko-KR" altLang="en-US" sz="11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200" b="1" dirty="0" smtClean="0">
                <a:latin typeface="+mn-ea"/>
              </a:rPr>
              <a:t> 축하공연</a:t>
            </a:r>
            <a:r>
              <a:rPr lang="en-US" altLang="ko-KR" sz="1200" b="1" dirty="0" smtClean="0">
                <a:latin typeface="+mn-ea"/>
              </a:rPr>
              <a:t>(</a:t>
            </a:r>
            <a:r>
              <a:rPr lang="ko-KR" altLang="en-US" sz="1200" b="1" dirty="0" smtClean="0">
                <a:latin typeface="+mn-ea"/>
              </a:rPr>
              <a:t>성인가요콘서트</a:t>
            </a:r>
            <a:r>
              <a:rPr lang="en-US" altLang="ko-KR" sz="1200" b="1" dirty="0" smtClean="0">
                <a:latin typeface="+mn-ea"/>
              </a:rPr>
              <a:t>)</a:t>
            </a:r>
            <a:endParaRPr lang="ko-KR" altLang="en-US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한우 가요제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한우인의 날 기념식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한우 </a:t>
            </a:r>
            <a:r>
              <a:rPr lang="ko-KR" altLang="en-US" sz="1200" b="1" dirty="0" err="1" smtClean="0">
                <a:latin typeface="+mn-ea"/>
              </a:rPr>
              <a:t>퍼포먼스</a:t>
            </a:r>
            <a:r>
              <a:rPr lang="ko-KR" altLang="en-US" sz="1200" b="1" dirty="0" smtClean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200" b="1" dirty="0" smtClean="0">
                <a:latin typeface="+mn-ea"/>
              </a:rPr>
              <a:t>   “</a:t>
            </a:r>
            <a:r>
              <a:rPr lang="ko-KR" altLang="en-US" sz="1200" b="1" dirty="0" smtClean="0">
                <a:latin typeface="+mn-ea"/>
              </a:rPr>
              <a:t>한우 농자천하지대본</a:t>
            </a:r>
            <a:r>
              <a:rPr lang="en-US" altLang="ko-KR" sz="1200" b="1" dirty="0" smtClean="0">
                <a:latin typeface="+mn-ea"/>
              </a:rPr>
              <a:t>”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 flipV="1">
            <a:off x="2713437" y="2228121"/>
            <a:ext cx="1750427" cy="51338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9525">
            <a:solidFill>
              <a:srgbClr val="D6D2C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>
              <a:latin typeface="+mn-ea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713437" y="1817785"/>
            <a:ext cx="1750427" cy="4253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1">
              <a:solidFill>
                <a:srgbClr val="777777"/>
              </a:solidFill>
              <a:latin typeface="+mn-ea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003308" y="1838860"/>
            <a:ext cx="1277914" cy="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공연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이벤트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14876" y="2361152"/>
            <a:ext cx="2027237" cy="3872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rgbClr val="006666"/>
            </a:outerShdw>
          </a:effectLst>
        </p:spPr>
        <p:txBody>
          <a:bodyPr wrap="none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다문화가정 한우요리대회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퀴즈 대회 문항준비</a:t>
            </a:r>
            <a:endParaRPr lang="ko-KR" altLang="en-US" sz="12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200" b="1" dirty="0" smtClean="0">
                <a:latin typeface="+mn-ea"/>
              </a:rPr>
              <a:t> 한우 </a:t>
            </a:r>
            <a:r>
              <a:rPr lang="ko-KR" altLang="en-US" sz="1200" b="1" dirty="0" err="1" smtClean="0">
                <a:latin typeface="+mn-ea"/>
              </a:rPr>
              <a:t>포토존</a:t>
            </a:r>
            <a:r>
              <a:rPr lang="en-US" altLang="ko-KR" sz="1200" b="1" dirty="0" smtClean="0">
                <a:latin typeface="+mn-ea"/>
              </a:rPr>
              <a:t>-</a:t>
            </a:r>
            <a:r>
              <a:rPr lang="ko-KR" altLang="en-US" sz="1200" b="1" dirty="0" smtClean="0">
                <a:latin typeface="+mn-ea"/>
              </a:rPr>
              <a:t>캐릭터</a:t>
            </a:r>
            <a:r>
              <a:rPr lang="en-US" altLang="ko-KR" sz="1200" b="1" dirty="0" smtClean="0">
                <a:latin typeface="+mn-ea"/>
              </a:rPr>
              <a:t>(2)</a:t>
            </a:r>
            <a:endParaRPr lang="ko-KR" altLang="en-US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한우 부위별 시식회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200" b="1" dirty="0" smtClean="0">
                <a:latin typeface="+mn-ea"/>
              </a:rPr>
              <a:t> 축산 기자재 전시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100" b="1" dirty="0" smtClean="0">
                <a:latin typeface="+mn-ea"/>
              </a:rPr>
              <a:t> 한우공모전 홍보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1200" b="1" dirty="0" smtClean="0">
                <a:latin typeface="+mn-ea"/>
              </a:rPr>
              <a:t> 울주군 지역특산품 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200" b="1" dirty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  </a:t>
            </a:r>
            <a:r>
              <a:rPr lang="ko-KR" altLang="en-US" sz="1200" b="1" dirty="0" smtClean="0">
                <a:latin typeface="+mn-ea"/>
              </a:rPr>
              <a:t>전시 판매</a:t>
            </a:r>
            <a:endParaRPr lang="en-US" altLang="ko-KR" sz="1200" b="1" dirty="0">
              <a:latin typeface="+mn-ea"/>
            </a:endParaRPr>
          </a:p>
        </p:txBody>
      </p:sp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4916488" y="1817785"/>
            <a:ext cx="1655762" cy="923723"/>
            <a:chOff x="980" y="1802"/>
            <a:chExt cx="1043" cy="493"/>
          </a:xfrm>
          <a:solidFill>
            <a:schemeClr val="accent2">
              <a:lumMod val="75000"/>
            </a:schemeClr>
          </a:solidFill>
        </p:grpSpPr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 flipV="1">
              <a:off x="980" y="2021"/>
              <a:ext cx="1043" cy="274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latin typeface="+mn-ea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980" y="1802"/>
              <a:ext cx="1043" cy="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latin typeface="+mn-ea"/>
              </a:endParaRPr>
            </a:p>
          </p:txBody>
        </p: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919663" y="1838860"/>
            <a:ext cx="1643062" cy="3632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참여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체험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858016" y="2376132"/>
            <a:ext cx="2027238" cy="3857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rgbClr val="666633"/>
            </a:outerShdw>
          </a:effectLst>
        </p:spPr>
        <p:txBody>
          <a:bodyPr wrap="none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한우 구이 </a:t>
            </a:r>
            <a:r>
              <a:rPr lang="en-US" altLang="ko-KR" sz="1200" b="1" dirty="0" smtClean="0">
                <a:latin typeface="+mn-ea"/>
              </a:rPr>
              <a:t>(</a:t>
            </a:r>
            <a:r>
              <a:rPr lang="ko-KR" altLang="en-US" sz="1200" b="1" dirty="0" err="1" smtClean="0">
                <a:latin typeface="+mn-ea"/>
              </a:rPr>
              <a:t>초장집</a:t>
            </a:r>
            <a:r>
              <a:rPr lang="en-US" altLang="ko-KR" sz="1200" b="1" dirty="0" smtClean="0">
                <a:latin typeface="+mn-ea"/>
              </a:rPr>
              <a:t>) </a:t>
            </a:r>
            <a:r>
              <a:rPr lang="ko-KR" altLang="en-US" sz="1200" b="1" dirty="0" smtClean="0">
                <a:latin typeface="+mn-ea"/>
              </a:rPr>
              <a:t>운영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200" b="1" dirty="0" smtClean="0">
                <a:latin typeface="+mn-ea"/>
              </a:rPr>
              <a:t>   - </a:t>
            </a:r>
            <a:r>
              <a:rPr lang="ko-KR" altLang="en-US" sz="1200" b="1" dirty="0" err="1" smtClean="0">
                <a:latin typeface="+mn-ea"/>
              </a:rPr>
              <a:t>국제라이온스협회</a:t>
            </a:r>
            <a:r>
              <a:rPr lang="ko-KR" altLang="en-US" sz="1200" b="1" dirty="0" smtClean="0">
                <a:latin typeface="+mn-ea"/>
              </a:rPr>
              <a:t> 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ko-KR" sz="1200" b="1" dirty="0" smtClean="0">
                <a:latin typeface="+mn-ea"/>
              </a:rPr>
              <a:t>     </a:t>
            </a:r>
            <a:r>
              <a:rPr lang="ko-KR" altLang="en-US" sz="1200" b="1" dirty="0" smtClean="0">
                <a:latin typeface="+mn-ea"/>
              </a:rPr>
              <a:t>봉사활동 연계</a:t>
            </a:r>
            <a:endParaRPr lang="ko-KR" altLang="en-US" sz="12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소머리국밥 판매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altLang="ko-KR" sz="1200" b="1" dirty="0" smtClean="0">
              <a:latin typeface="+mn-ea"/>
            </a:endParaRPr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7059629" y="1819651"/>
            <a:ext cx="1655763" cy="923723"/>
            <a:chOff x="980" y="1802"/>
            <a:chExt cx="1043" cy="493"/>
          </a:xfrm>
          <a:solidFill>
            <a:schemeClr val="accent6">
              <a:lumMod val="75000"/>
            </a:schemeClr>
          </a:solidFill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 flipV="1">
              <a:off x="980" y="2021"/>
              <a:ext cx="1043" cy="274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latin typeface="+mn-ea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980" y="1802"/>
              <a:ext cx="1043" cy="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b="1">
                <a:solidFill>
                  <a:srgbClr val="777777"/>
                </a:solidFill>
                <a:latin typeface="+mn-ea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7158294" y="1838860"/>
            <a:ext cx="1394933" cy="3632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홍보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판매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촉진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0" y="1000108"/>
            <a:ext cx="9144000" cy="40011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회 한우인의 날 및 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주년 전국한우협회 창립기념식</a:t>
            </a:r>
          </a:p>
        </p:txBody>
      </p:sp>
      <p:sp>
        <p:nvSpPr>
          <p:cNvPr id="42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2A5-3765-4D34-BD2D-1A18F81CBF9C}" type="slidenum">
              <a:rPr lang="ko-KR" altLang="en-US">
                <a:solidFill>
                  <a:schemeClr val="bg2">
                    <a:lumMod val="10000"/>
                  </a:schemeClr>
                </a:solidFill>
              </a:rPr>
              <a:pPr/>
              <a:t>2</a:t>
            </a:fld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3528" y="260648"/>
            <a:ext cx="27146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행사  전체일정표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21743"/>
              </p:ext>
            </p:extLst>
          </p:nvPr>
        </p:nvGraphicFramePr>
        <p:xfrm>
          <a:off x="179512" y="831865"/>
          <a:ext cx="8729247" cy="54774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5380"/>
                <a:gridCol w="1268428"/>
                <a:gridCol w="1369648"/>
                <a:gridCol w="919260"/>
                <a:gridCol w="1427322"/>
                <a:gridCol w="1253683"/>
                <a:gridCol w="1405526"/>
              </a:tblGrid>
              <a:tr h="3065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행사시간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무대 행사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부대 행사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상시 운영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일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月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일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火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일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水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홍보∙전시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Zone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판매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Zone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체험 </a:t>
                      </a:r>
                      <a:r>
                        <a:rPr kumimoji="1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Zone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9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10:00 ~ 11:00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최종 셋업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울산시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울주군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홍보부스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한우문화공모전 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전시 존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축산 기자재 전시 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 </a:t>
                      </a:r>
                      <a:r>
                        <a:rPr kumimoji="1" lang="ko-KR" altLang="en-US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포토존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캐릭터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깜짝 경매 존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부위별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 판매 존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 </a:t>
                      </a:r>
                      <a:b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즉석 구이 존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</a:t>
                      </a:r>
                      <a:r>
                        <a:rPr kumimoji="1" lang="ko-KR" altLang="en-US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라이온스봉사단체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ko-KR" altLang="en-US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한우국밥 제공 부스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(9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日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 11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日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12:00~13:00)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다문화 요리경연대회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</a:p>
                  </a:txBody>
                  <a:tcPr anchor="ctr" horzOverflow="overflow"/>
                </a:tc>
              </a:tr>
              <a:tr h="27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11:00 ~ 12:00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시스템 리허설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12:00 ~ 13:00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사전 준비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13:00 ~ 14:00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식전공연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울주군 </a:t>
                      </a:r>
                      <a:r>
                        <a:rPr kumimoji="1" lang="ko-KR" altLang="en-US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재애밟기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한우협회 영상물상영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입장식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공식행사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다문화가족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요리경연대회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별도 진행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레크레이션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퀴즈대회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한우 문제지 준비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14:00 ~ 15:20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 가요제 예심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15:10 ~ 16:00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Bridge Time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Bridge Time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16:00 ~ 18:00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레크레이션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</a:t>
                      </a:r>
                      <a:b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추석맞이 한우 경매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(30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 간격으로 운용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레크레이션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</a:t>
                      </a:r>
                      <a:b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추석맞이 한우 경매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(30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 간격으로 운용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18:00 ~ 19:30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리허설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리허설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19:30 ~ 20:30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성인가요 콘서트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 가요제 </a:t>
                      </a: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농가 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 </a:t>
                      </a:r>
                      <a:r>
                        <a:rPr kumimoji="1" lang="ko-KR" altLang="en-U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울산시민</a:t>
                      </a:r>
                      <a:r>
                        <a:rPr kumimoji="1" lang="en-US" altLang="ko-KR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판매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zone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 판매 존 </a:t>
                      </a: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    </a:t>
                      </a: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즉석 구이 존</a:t>
                      </a:r>
                      <a:endParaRPr kumimoji="1" lang="en-US" altLang="ko-KR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2A5-3765-4D34-BD2D-1A18F81CBF9C}" type="slidenum">
              <a:rPr lang="ko-KR" altLang="en-US">
                <a:solidFill>
                  <a:schemeClr val="bg2">
                    <a:lumMod val="10000"/>
                  </a:schemeClr>
                </a:solidFill>
              </a:rPr>
              <a:pPr/>
              <a:t>3</a:t>
            </a:fld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95536" y="188640"/>
            <a:ext cx="53578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행사일정 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(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공식행사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 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세부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 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시간계획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)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9661"/>
              </p:ext>
            </p:extLst>
          </p:nvPr>
        </p:nvGraphicFramePr>
        <p:xfrm>
          <a:off x="357158" y="836709"/>
          <a:ext cx="8532543" cy="5486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2474"/>
                <a:gridCol w="1224136"/>
                <a:gridCol w="1224136"/>
                <a:gridCol w="3168352"/>
                <a:gridCol w="2013445"/>
              </a:tblGrid>
              <a:tr h="137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프로그램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프로그램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        간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                       용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 내용</a:t>
                      </a: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747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식전행사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리허설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10:00 ~ 12:30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시스템 및 물자 점검</a:t>
                      </a:r>
                      <a:r>
                        <a:rPr kumimoji="1" lang="en-US" altLang="ko-KR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1" lang="ko-K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동선 확인</a:t>
                      </a:r>
                      <a:r>
                        <a:rPr kumimoji="1" lang="en-US" altLang="ko-KR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1" lang="ko-K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장내 정리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2405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전체 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 by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12:30 ~ 13:00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전체 스텝 위치 이동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및 스탠바이</a:t>
                      </a:r>
                      <a:endParaRPr kumimoji="1" lang="en-US" altLang="ko-KR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장내 행사안내 멘트 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분 간격으로 진행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사회자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정위치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ubc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울산방송 아나운서 확인</a:t>
                      </a: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영상물 상영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13:00 ~ 13:30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홍보영상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협회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전국 한우협회 자료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식전 공연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13:30 ~ 13:55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한우인의 날 기념 축하공연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울산 학춤 공연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울산 학춤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보존회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223389"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공식행사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행사안내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13:55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행사 안내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멘트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기수단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입장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13:55 ~ 14:00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중앙회기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도기  입장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리허설 필요</a:t>
                      </a: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개회선언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14:00 ~ 14:02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개회선언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울산광역시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지회장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특수효과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오색연막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마인 연출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국민 의례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14:02 ~ 14:12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국기에 대한 경례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애국가 제창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순국선열 및 호국영령에 대한 묵념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협회임원 및 </a:t>
                      </a:r>
                      <a:endParaRPr kumimoji="1" lang="en-US" altLang="ko-KR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내빈소개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14:12 ~ 14:18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협회 임원 및 내빈소개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사회자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내빈리스트 확인</a:t>
                      </a: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       상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14:18 ~ 14:38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장관상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(4),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우수지부상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우수회원상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감사패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(5)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환  영  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14:38 ~ 14:42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울주군수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대  회  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14:42 ~ 14:47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전국한우협회장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축       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14:47 ~ 14:55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울산광역시장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격 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14:55 ~ 15:07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국회의원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농민단체장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퍼 포 먼 </a:t>
                      </a:r>
                      <a:r>
                        <a:rPr kumimoji="1" lang="ko-KR" altLang="en-US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15:07 ~ 15:14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 농자천하지대본</a:t>
                      </a:r>
                      <a:endParaRPr kumimoji="1" lang="en-US" altLang="ko-KR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  의  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15:14 ~ 15:17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우리의 결의 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임관빈</a:t>
                      </a: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부회장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부회장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장관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희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망 풍 선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15:17 ~ 15:20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한우희망풍선 날리기</a:t>
                      </a:r>
                      <a:endParaRPr kumimoji="1" lang="en-US" altLang="ko-KR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참여 내빈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374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폐       회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15:20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사회자 폐회</a:t>
                      </a: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1" lang="ko-KR" alt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이후 행사일정 안내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부스 투어 및 내빈다과회장 이동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2A5-3765-4D34-BD2D-1A18F81CBF9C}" type="slidenum">
              <a:rPr lang="ko-KR" altLang="en-US">
                <a:solidFill>
                  <a:schemeClr val="bg2">
                    <a:lumMod val="10000"/>
                  </a:schemeClr>
                </a:solidFill>
              </a:rPr>
              <a:pPr/>
              <a:t>4</a:t>
            </a:fld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6"/>
          <p:cNvSpPr>
            <a:spLocks noChangeArrowheads="1"/>
          </p:cNvSpPr>
          <p:nvPr/>
        </p:nvSpPr>
        <p:spPr bwMode="auto">
          <a:xfrm>
            <a:off x="699600" y="335506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행사장 구성</a:t>
            </a:r>
            <a:endParaRPr lang="ko-KR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sp>
        <p:nvSpPr>
          <p:cNvPr id="10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2A5-3765-4D34-BD2D-1A18F81CBF9C}" type="slidenum">
              <a:rPr lang="ko-KR" altLang="en-US">
                <a:solidFill>
                  <a:schemeClr val="bg2">
                    <a:lumMod val="10000"/>
                  </a:schemeClr>
                </a:solidFill>
              </a:rPr>
              <a:pPr/>
              <a:t>5</a:t>
            </a:fld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22496" y="849112"/>
            <a:ext cx="7881952" cy="5415025"/>
            <a:chOff x="722496" y="849112"/>
            <a:chExt cx="7881952" cy="5415025"/>
          </a:xfrm>
        </p:grpSpPr>
        <p:pic>
          <p:nvPicPr>
            <p:cNvPr id="1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2" t="34814" r="42630"/>
            <a:stretch/>
          </p:blipFill>
          <p:spPr bwMode="auto">
            <a:xfrm rot="16200000">
              <a:off x="1955960" y="-384352"/>
              <a:ext cx="5415024" cy="7881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직사각형 124"/>
            <p:cNvSpPr/>
            <p:nvPr/>
          </p:nvSpPr>
          <p:spPr>
            <a:xfrm>
              <a:off x="731353" y="849112"/>
              <a:ext cx="7873095" cy="5415025"/>
            </a:xfrm>
            <a:prstGeom prst="rect">
              <a:avLst/>
            </a:prstGeom>
            <a:solidFill>
              <a:srgbClr val="0D0D0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/>
            <p:nvPr/>
          </p:nvSpPr>
          <p:spPr>
            <a:xfrm rot="16761480">
              <a:off x="4803609" y="2810110"/>
              <a:ext cx="152314" cy="152314"/>
            </a:xfrm>
            <a:prstGeom prst="rect">
              <a:avLst/>
            </a:prstGeom>
            <a:solidFill>
              <a:schemeClr val="accent6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자유형 126"/>
            <p:cNvSpPr/>
            <p:nvPr/>
          </p:nvSpPr>
          <p:spPr>
            <a:xfrm>
              <a:off x="5182476" y="3056081"/>
              <a:ext cx="1861705" cy="1544646"/>
            </a:xfrm>
            <a:custGeom>
              <a:avLst/>
              <a:gdLst>
                <a:gd name="connsiteX0" fmla="*/ 0 w 1744980"/>
                <a:gd name="connsiteY0" fmla="*/ 1234440 h 1447800"/>
                <a:gd name="connsiteX1" fmla="*/ 1539240 w 1744980"/>
                <a:gd name="connsiteY1" fmla="*/ 1447800 h 1447800"/>
                <a:gd name="connsiteX2" fmla="*/ 1744980 w 1744980"/>
                <a:gd name="connsiteY2" fmla="*/ 251460 h 1447800"/>
                <a:gd name="connsiteX3" fmla="*/ 190500 w 1744980"/>
                <a:gd name="connsiteY3" fmla="*/ 0 h 1447800"/>
                <a:gd name="connsiteX4" fmla="*/ 0 w 1744980"/>
                <a:gd name="connsiteY4" fmla="*/ 123444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980" h="1447800">
                  <a:moveTo>
                    <a:pt x="0" y="1234440"/>
                  </a:moveTo>
                  <a:lnTo>
                    <a:pt x="1539240" y="1447800"/>
                  </a:lnTo>
                  <a:lnTo>
                    <a:pt x="1744980" y="251460"/>
                  </a:lnTo>
                  <a:lnTo>
                    <a:pt x="190500" y="0"/>
                  </a:lnTo>
                  <a:lnTo>
                    <a:pt x="0" y="1234440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w="127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/>
            <p:nvPr/>
          </p:nvSpPr>
          <p:spPr>
            <a:xfrm rot="599865">
              <a:off x="4545335" y="2711666"/>
              <a:ext cx="152314" cy="216644"/>
            </a:xfrm>
            <a:prstGeom prst="rect">
              <a:avLst/>
            </a:prstGeom>
            <a:solidFill>
              <a:schemeClr val="accent6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9" name="그룹 128"/>
            <p:cNvGrpSpPr/>
            <p:nvPr/>
          </p:nvGrpSpPr>
          <p:grpSpPr>
            <a:xfrm>
              <a:off x="1675322" y="4152953"/>
              <a:ext cx="1041658" cy="1161358"/>
              <a:chOff x="5245066" y="2481114"/>
              <a:chExt cx="650812" cy="725599"/>
            </a:xfrm>
          </p:grpSpPr>
          <p:sp>
            <p:nvSpPr>
              <p:cNvPr id="289" name="직사각형 288"/>
              <p:cNvSpPr/>
              <p:nvPr/>
            </p:nvSpPr>
            <p:spPr>
              <a:xfrm rot="16739772">
                <a:off x="5358709" y="2726695"/>
                <a:ext cx="366375" cy="593662"/>
              </a:xfrm>
              <a:prstGeom prst="rect">
                <a:avLst/>
              </a:prstGeom>
              <a:solidFill>
                <a:srgbClr val="00B0F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0" name="직사각형 289"/>
              <p:cNvSpPr/>
              <p:nvPr/>
            </p:nvSpPr>
            <p:spPr>
              <a:xfrm rot="16739772">
                <a:off x="5415859" y="2367471"/>
                <a:ext cx="366375" cy="593662"/>
              </a:xfrm>
              <a:prstGeom prst="rect">
                <a:avLst/>
              </a:prstGeom>
              <a:solidFill>
                <a:srgbClr val="00B0F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0" name="직사각형 129"/>
            <p:cNvSpPr/>
            <p:nvPr/>
          </p:nvSpPr>
          <p:spPr>
            <a:xfrm rot="16739772">
              <a:off x="1066403" y="4392045"/>
              <a:ext cx="586402" cy="3373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STAGE</a:t>
              </a:r>
              <a:endPara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 rot="561480">
              <a:off x="1001573" y="4653433"/>
              <a:ext cx="152313" cy="15231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/>
            <p:nvPr/>
          </p:nvSpPr>
          <p:spPr>
            <a:xfrm rot="561480">
              <a:off x="1456122" y="5365758"/>
              <a:ext cx="152314" cy="15231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/>
            <p:nvPr/>
          </p:nvSpPr>
          <p:spPr>
            <a:xfrm rot="560360">
              <a:off x="3857142" y="4123917"/>
              <a:ext cx="993338" cy="15178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4" name="그룹 133"/>
            <p:cNvGrpSpPr/>
            <p:nvPr/>
          </p:nvGrpSpPr>
          <p:grpSpPr>
            <a:xfrm rot="16200000">
              <a:off x="2645215" y="3007859"/>
              <a:ext cx="453720" cy="202769"/>
              <a:chOff x="2683311" y="3866363"/>
              <a:chExt cx="453720" cy="202769"/>
            </a:xfrm>
          </p:grpSpPr>
          <p:sp>
            <p:nvSpPr>
              <p:cNvPr id="286" name="직사각형 285"/>
              <p:cNvSpPr/>
              <p:nvPr/>
            </p:nvSpPr>
            <p:spPr>
              <a:xfrm rot="561480">
                <a:off x="2683311" y="3866363"/>
                <a:ext cx="152313" cy="152313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7" name="직사각형 286"/>
              <p:cNvSpPr/>
              <p:nvPr/>
            </p:nvSpPr>
            <p:spPr>
              <a:xfrm rot="561480">
                <a:off x="2833596" y="3891130"/>
                <a:ext cx="152313" cy="152313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8" name="직사각형 287"/>
              <p:cNvSpPr/>
              <p:nvPr/>
            </p:nvSpPr>
            <p:spPr>
              <a:xfrm rot="561480">
                <a:off x="2984718" y="3916819"/>
                <a:ext cx="152313" cy="152313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5" name="설명선 2 134"/>
            <p:cNvSpPr/>
            <p:nvPr/>
          </p:nvSpPr>
          <p:spPr>
            <a:xfrm>
              <a:off x="1518174" y="5879289"/>
              <a:ext cx="659752" cy="250397"/>
            </a:xfrm>
            <a:prstGeom prst="borderCallout2">
              <a:avLst>
                <a:gd name="adj1" fmla="val -140559"/>
                <a:gd name="adj2" fmla="val 20512"/>
                <a:gd name="adj3" fmla="val -71395"/>
                <a:gd name="adj4" fmla="val 2004"/>
                <a:gd name="adj5" fmla="val 1796"/>
                <a:gd name="adj6" fmla="val -151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운영본부</a:t>
              </a:r>
              <a:endParaRPr lang="ko-KR" altLang="en-US" sz="800" dirty="0"/>
            </a:p>
          </p:txBody>
        </p:sp>
        <p:sp>
          <p:nvSpPr>
            <p:cNvPr id="136" name="설명선 2 135"/>
            <p:cNvSpPr/>
            <p:nvPr/>
          </p:nvSpPr>
          <p:spPr>
            <a:xfrm>
              <a:off x="2295777" y="5879288"/>
              <a:ext cx="1125928" cy="250397"/>
            </a:xfrm>
            <a:prstGeom prst="borderCallout2">
              <a:avLst>
                <a:gd name="adj1" fmla="val -96286"/>
                <a:gd name="adj2" fmla="val 16"/>
                <a:gd name="adj3" fmla="val -37246"/>
                <a:gd name="adj4" fmla="val -174"/>
                <a:gd name="adj5" fmla="val 1215"/>
                <a:gd name="adj6" fmla="val -322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err="1" smtClean="0"/>
                <a:t>전국한우협회도지회</a:t>
              </a:r>
              <a:endParaRPr lang="ko-KR" altLang="en-US" sz="800" dirty="0"/>
            </a:p>
          </p:txBody>
        </p:sp>
        <p:sp>
          <p:nvSpPr>
            <p:cNvPr id="137" name="설명선 2 136"/>
            <p:cNvSpPr/>
            <p:nvPr/>
          </p:nvSpPr>
          <p:spPr>
            <a:xfrm>
              <a:off x="5182476" y="2756395"/>
              <a:ext cx="569816" cy="222133"/>
            </a:xfrm>
            <a:prstGeom prst="borderCallout2">
              <a:avLst>
                <a:gd name="adj1" fmla="val 43100"/>
                <a:gd name="adj2" fmla="val -123"/>
                <a:gd name="adj3" fmla="val 43100"/>
                <a:gd name="adj4" fmla="val -37649"/>
                <a:gd name="adj5" fmla="val 62521"/>
                <a:gd name="adj6" fmla="val -4412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화장실</a:t>
              </a:r>
              <a:endParaRPr lang="ko-KR" altLang="en-US" sz="800" dirty="0"/>
            </a:p>
          </p:txBody>
        </p:sp>
        <p:sp>
          <p:nvSpPr>
            <p:cNvPr id="138" name="설명선 2 137"/>
            <p:cNvSpPr/>
            <p:nvPr/>
          </p:nvSpPr>
          <p:spPr>
            <a:xfrm>
              <a:off x="5074464" y="2527990"/>
              <a:ext cx="785840" cy="189555"/>
            </a:xfrm>
            <a:prstGeom prst="borderCallout2">
              <a:avLst>
                <a:gd name="adj1" fmla="val 45469"/>
                <a:gd name="adj2" fmla="val -1627"/>
                <a:gd name="adj3" fmla="val 49273"/>
                <a:gd name="adj4" fmla="val -27611"/>
                <a:gd name="adj5" fmla="val 107765"/>
                <a:gd name="adj6" fmla="val -53673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이동 화장실</a:t>
              </a:r>
              <a:endParaRPr lang="ko-KR" altLang="en-US" sz="800" dirty="0"/>
            </a:p>
          </p:txBody>
        </p:sp>
        <p:sp>
          <p:nvSpPr>
            <p:cNvPr id="139" name="설명선 2 138"/>
            <p:cNvSpPr/>
            <p:nvPr/>
          </p:nvSpPr>
          <p:spPr>
            <a:xfrm>
              <a:off x="4129229" y="5879288"/>
              <a:ext cx="1047386" cy="250397"/>
            </a:xfrm>
            <a:prstGeom prst="borderCallout2">
              <a:avLst>
                <a:gd name="adj1" fmla="val -324"/>
                <a:gd name="adj2" fmla="val 122"/>
                <a:gd name="adj3" fmla="val -93728"/>
                <a:gd name="adj4" fmla="val 485"/>
                <a:gd name="adj5" fmla="val -94004"/>
                <a:gd name="adj6" fmla="val -255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축산기자재 전시장</a:t>
              </a:r>
              <a:endParaRPr lang="ko-KR" altLang="en-US" sz="800" dirty="0"/>
            </a:p>
          </p:txBody>
        </p:sp>
        <p:sp>
          <p:nvSpPr>
            <p:cNvPr id="140" name="설명선 2 139"/>
            <p:cNvSpPr/>
            <p:nvPr/>
          </p:nvSpPr>
          <p:spPr>
            <a:xfrm>
              <a:off x="6516216" y="2871720"/>
              <a:ext cx="870499" cy="250397"/>
            </a:xfrm>
            <a:prstGeom prst="borderCallout2">
              <a:avLst>
                <a:gd name="adj1" fmla="val 51217"/>
                <a:gd name="adj2" fmla="val 181"/>
                <a:gd name="adj3" fmla="val 51217"/>
                <a:gd name="adj4" fmla="val -16667"/>
                <a:gd name="adj5" fmla="val 135227"/>
                <a:gd name="adj6" fmla="val -37909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내빈주차장</a:t>
              </a:r>
              <a:endParaRPr lang="ko-KR" altLang="en-US" sz="800" dirty="0"/>
            </a:p>
          </p:txBody>
        </p:sp>
        <p:sp>
          <p:nvSpPr>
            <p:cNvPr id="141" name="설명선 2 140"/>
            <p:cNvSpPr/>
            <p:nvPr/>
          </p:nvSpPr>
          <p:spPr>
            <a:xfrm>
              <a:off x="3396098" y="2622767"/>
              <a:ext cx="701800" cy="172056"/>
            </a:xfrm>
            <a:prstGeom prst="borderCallout2">
              <a:avLst>
                <a:gd name="adj1" fmla="val 149888"/>
                <a:gd name="adj2" fmla="val 49662"/>
                <a:gd name="adj3" fmla="val 103648"/>
                <a:gd name="adj4" fmla="val 49970"/>
                <a:gd name="adj5" fmla="val 102505"/>
                <a:gd name="adj6" fmla="val 50488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구이판매장 </a:t>
              </a:r>
              <a:endParaRPr lang="ko-KR" altLang="en-US" sz="800" dirty="0"/>
            </a:p>
          </p:txBody>
        </p:sp>
        <p:sp>
          <p:nvSpPr>
            <p:cNvPr id="142" name="설명선 2 141"/>
            <p:cNvSpPr/>
            <p:nvPr/>
          </p:nvSpPr>
          <p:spPr>
            <a:xfrm>
              <a:off x="3290436" y="2353423"/>
              <a:ext cx="806861" cy="224677"/>
            </a:xfrm>
            <a:prstGeom prst="borderCallout2">
              <a:avLst>
                <a:gd name="adj1" fmla="val 100415"/>
                <a:gd name="adj2" fmla="val -31"/>
                <a:gd name="adj3" fmla="val 100262"/>
                <a:gd name="adj4" fmla="val -18439"/>
                <a:gd name="adj5" fmla="val 186556"/>
                <a:gd name="adj6" fmla="val -1862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전국주부교실</a:t>
              </a:r>
              <a:endParaRPr lang="ko-KR" altLang="en-US" sz="800" dirty="0"/>
            </a:p>
          </p:txBody>
        </p:sp>
        <p:sp>
          <p:nvSpPr>
            <p:cNvPr id="143" name="설명선 2 142"/>
            <p:cNvSpPr/>
            <p:nvPr/>
          </p:nvSpPr>
          <p:spPr>
            <a:xfrm>
              <a:off x="4321148" y="3932234"/>
              <a:ext cx="600687" cy="207228"/>
            </a:xfrm>
            <a:prstGeom prst="borderCallout2">
              <a:avLst>
                <a:gd name="adj1" fmla="val 51217"/>
                <a:gd name="adj2" fmla="val 181"/>
                <a:gd name="adj3" fmla="val 139689"/>
                <a:gd name="adj4" fmla="val -31843"/>
                <a:gd name="adj5" fmla="val 138428"/>
                <a:gd name="adj6" fmla="val -30355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 smtClean="0"/>
                <a:t>HACCP</a:t>
              </a:r>
              <a:endParaRPr lang="ko-KR" altLang="en-US" sz="800" dirty="0"/>
            </a:p>
          </p:txBody>
        </p:sp>
        <p:sp>
          <p:nvSpPr>
            <p:cNvPr id="144" name="설명선 2 143"/>
            <p:cNvSpPr/>
            <p:nvPr/>
          </p:nvSpPr>
          <p:spPr>
            <a:xfrm>
              <a:off x="800150" y="5879290"/>
              <a:ext cx="619509" cy="250397"/>
            </a:xfrm>
            <a:prstGeom prst="borderCallout2">
              <a:avLst>
                <a:gd name="adj1" fmla="val 2526"/>
                <a:gd name="adj2" fmla="val 49853"/>
                <a:gd name="adj3" fmla="val -146589"/>
                <a:gd name="adj4" fmla="val 48857"/>
                <a:gd name="adj5" fmla="val -163041"/>
                <a:gd name="adj6" fmla="val 105258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연출부스</a:t>
              </a:r>
              <a:endParaRPr lang="ko-KR" altLang="en-US" sz="800" dirty="0"/>
            </a:p>
          </p:txBody>
        </p:sp>
        <p:sp>
          <p:nvSpPr>
            <p:cNvPr id="145" name="직사각형 144"/>
            <p:cNvSpPr/>
            <p:nvPr/>
          </p:nvSpPr>
          <p:spPr>
            <a:xfrm rot="561480">
              <a:off x="1608568" y="5391338"/>
              <a:ext cx="152313" cy="152313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/>
            <p:nvPr/>
          </p:nvSpPr>
          <p:spPr>
            <a:xfrm rot="561480">
              <a:off x="2809776" y="5592344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/>
            <p:nvPr/>
          </p:nvSpPr>
          <p:spPr>
            <a:xfrm rot="561480">
              <a:off x="2960063" y="5617109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/>
            <p:nvPr/>
          </p:nvSpPr>
          <p:spPr>
            <a:xfrm rot="561480">
              <a:off x="3106897" y="5641308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/>
            <p:nvPr/>
          </p:nvSpPr>
          <p:spPr>
            <a:xfrm rot="561480">
              <a:off x="3257183" y="5666073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/>
            <p:nvPr/>
          </p:nvSpPr>
          <p:spPr>
            <a:xfrm rot="561480">
              <a:off x="3407468" y="5690840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/>
            <p:nvPr/>
          </p:nvSpPr>
          <p:spPr>
            <a:xfrm rot="561480">
              <a:off x="1758855" y="5416103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 rot="561480">
              <a:off x="1905689" y="5440302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 rot="561480">
              <a:off x="2055975" y="5465067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 rot="561480">
              <a:off x="2206260" y="5489834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 rot="561480">
              <a:off x="2356547" y="5514601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 rot="561480">
              <a:off x="2506832" y="5539368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 rot="561480">
              <a:off x="2657954" y="5565057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3" name="그룹 162"/>
            <p:cNvGrpSpPr/>
            <p:nvPr/>
          </p:nvGrpSpPr>
          <p:grpSpPr>
            <a:xfrm rot="5400000">
              <a:off x="4239919" y="5128559"/>
              <a:ext cx="623746" cy="375594"/>
              <a:chOff x="4223832" y="4408383"/>
              <a:chExt cx="623746" cy="375594"/>
            </a:xfrm>
          </p:grpSpPr>
          <p:grpSp>
            <p:nvGrpSpPr>
              <p:cNvPr id="273" name="그룹 272"/>
              <p:cNvGrpSpPr/>
              <p:nvPr/>
            </p:nvGrpSpPr>
            <p:grpSpPr>
              <a:xfrm rot="16200000">
                <a:off x="4459617" y="4520325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84" name="직사각형 283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5" name="직사각형 284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74" name="그룹 273"/>
              <p:cNvGrpSpPr/>
              <p:nvPr/>
            </p:nvGrpSpPr>
            <p:grpSpPr>
              <a:xfrm rot="16200000">
                <a:off x="4607738" y="4544137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82" name="직사각형 281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3" name="직사각형 282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75" name="그룹 274"/>
              <p:cNvGrpSpPr/>
              <p:nvPr/>
            </p:nvGrpSpPr>
            <p:grpSpPr>
              <a:xfrm rot="16200000">
                <a:off x="4311930" y="4496510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79" name="직사각형 278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1" name="직사각형 280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76" name="그룹 275"/>
              <p:cNvGrpSpPr/>
              <p:nvPr/>
            </p:nvGrpSpPr>
            <p:grpSpPr>
              <a:xfrm>
                <a:off x="4223832" y="4408383"/>
                <a:ext cx="176953" cy="303061"/>
                <a:chOff x="4223832" y="4408383"/>
                <a:chExt cx="176953" cy="303061"/>
              </a:xfrm>
            </p:grpSpPr>
            <p:sp>
              <p:nvSpPr>
                <p:cNvPr id="277" name="직사각형 276"/>
                <p:cNvSpPr/>
                <p:nvPr/>
              </p:nvSpPr>
              <p:spPr>
                <a:xfrm rot="16761480">
                  <a:off x="4223832" y="4559131"/>
                  <a:ext cx="152313" cy="1523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8" name="직사각형 277"/>
                <p:cNvSpPr/>
                <p:nvPr/>
              </p:nvSpPr>
              <p:spPr>
                <a:xfrm rot="16761480">
                  <a:off x="4248472" y="4408383"/>
                  <a:ext cx="152313" cy="1523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64" name="그룹 163"/>
            <p:cNvGrpSpPr/>
            <p:nvPr/>
          </p:nvGrpSpPr>
          <p:grpSpPr>
            <a:xfrm>
              <a:off x="3885987" y="4919607"/>
              <a:ext cx="375594" cy="623746"/>
              <a:chOff x="4190604" y="4942904"/>
              <a:chExt cx="375594" cy="623746"/>
            </a:xfrm>
          </p:grpSpPr>
          <p:grpSp>
            <p:nvGrpSpPr>
              <p:cNvPr id="260" name="그룹 259"/>
              <p:cNvGrpSpPr/>
              <p:nvPr/>
            </p:nvGrpSpPr>
            <p:grpSpPr>
              <a:xfrm>
                <a:off x="4214416" y="5241449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71" name="직사각형 270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2" name="직사각형 271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2" name="그룹 261"/>
              <p:cNvGrpSpPr/>
              <p:nvPr/>
            </p:nvGrpSpPr>
            <p:grpSpPr>
              <a:xfrm>
                <a:off x="4190604" y="5389570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69" name="직사각형 268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0" name="직사각형 269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3" name="그룹 262"/>
              <p:cNvGrpSpPr/>
              <p:nvPr/>
            </p:nvGrpSpPr>
            <p:grpSpPr>
              <a:xfrm>
                <a:off x="4238231" y="5093762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67" name="직사각형 266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" name="직사각형 267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4" name="직사각형 263"/>
              <p:cNvSpPr/>
              <p:nvPr/>
            </p:nvSpPr>
            <p:spPr>
              <a:xfrm rot="561480">
                <a:off x="4263137" y="4942904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직사각형 264"/>
              <p:cNvSpPr/>
              <p:nvPr/>
            </p:nvSpPr>
            <p:spPr>
              <a:xfrm rot="561480">
                <a:off x="4413885" y="4967544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9" name="그룹 168"/>
            <p:cNvGrpSpPr/>
            <p:nvPr/>
          </p:nvGrpSpPr>
          <p:grpSpPr>
            <a:xfrm rot="5400000">
              <a:off x="4358472" y="4385081"/>
              <a:ext cx="623746" cy="375594"/>
              <a:chOff x="4223832" y="4408383"/>
              <a:chExt cx="623746" cy="375594"/>
            </a:xfrm>
          </p:grpSpPr>
          <p:grpSp>
            <p:nvGrpSpPr>
              <p:cNvPr id="237" name="그룹 236"/>
              <p:cNvGrpSpPr/>
              <p:nvPr/>
            </p:nvGrpSpPr>
            <p:grpSpPr>
              <a:xfrm rot="16200000">
                <a:off x="4459617" y="4520325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58" name="직사각형 257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9" name="직사각형 258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8" name="그룹 247"/>
              <p:cNvGrpSpPr/>
              <p:nvPr/>
            </p:nvGrpSpPr>
            <p:grpSpPr>
              <a:xfrm rot="16200000">
                <a:off x="4607738" y="4544137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56" name="직사각형 255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7" name="직사각형 256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9" name="그룹 248"/>
              <p:cNvGrpSpPr/>
              <p:nvPr/>
            </p:nvGrpSpPr>
            <p:grpSpPr>
              <a:xfrm rot="16200000">
                <a:off x="4311930" y="4496510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54" name="직사각형 253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5" name="직사각형 254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51" name="그룹 250"/>
              <p:cNvGrpSpPr/>
              <p:nvPr/>
            </p:nvGrpSpPr>
            <p:grpSpPr>
              <a:xfrm>
                <a:off x="4223832" y="4408383"/>
                <a:ext cx="176953" cy="303061"/>
                <a:chOff x="4223832" y="4408383"/>
                <a:chExt cx="176953" cy="303061"/>
              </a:xfrm>
            </p:grpSpPr>
            <p:sp>
              <p:nvSpPr>
                <p:cNvPr id="252" name="직사각형 251"/>
                <p:cNvSpPr/>
                <p:nvPr/>
              </p:nvSpPr>
              <p:spPr>
                <a:xfrm rot="16761480">
                  <a:off x="4223832" y="4559131"/>
                  <a:ext cx="152313" cy="1523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3" name="직사각형 252"/>
                <p:cNvSpPr/>
                <p:nvPr/>
              </p:nvSpPr>
              <p:spPr>
                <a:xfrm rot="16761480">
                  <a:off x="4248472" y="4408383"/>
                  <a:ext cx="152313" cy="1523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70" name="그룹 169"/>
            <p:cNvGrpSpPr/>
            <p:nvPr/>
          </p:nvGrpSpPr>
          <p:grpSpPr>
            <a:xfrm>
              <a:off x="4012160" y="4176129"/>
              <a:ext cx="375594" cy="623746"/>
              <a:chOff x="4316777" y="4199426"/>
              <a:chExt cx="375594" cy="623746"/>
            </a:xfrm>
          </p:grpSpPr>
          <p:grpSp>
            <p:nvGrpSpPr>
              <p:cNvPr id="224" name="그룹 223"/>
              <p:cNvGrpSpPr/>
              <p:nvPr/>
            </p:nvGrpSpPr>
            <p:grpSpPr>
              <a:xfrm>
                <a:off x="4316777" y="4350284"/>
                <a:ext cx="350227" cy="472888"/>
                <a:chOff x="4288367" y="4315264"/>
                <a:chExt cx="350227" cy="472888"/>
              </a:xfrm>
            </p:grpSpPr>
            <p:grpSp>
              <p:nvGrpSpPr>
                <p:cNvPr id="228" name="그룹 227"/>
                <p:cNvGrpSpPr/>
                <p:nvPr/>
              </p:nvGrpSpPr>
              <p:grpSpPr>
                <a:xfrm>
                  <a:off x="4312179" y="4462951"/>
                  <a:ext cx="302600" cy="177080"/>
                  <a:chOff x="4309609" y="5252261"/>
                  <a:chExt cx="302600" cy="177080"/>
                </a:xfrm>
                <a:solidFill>
                  <a:schemeClr val="accent6">
                    <a:lumMod val="40000"/>
                    <a:lumOff val="60000"/>
                  </a:schemeClr>
                </a:solidFill>
              </p:grpSpPr>
              <p:sp>
                <p:nvSpPr>
                  <p:cNvPr id="235" name="직사각형 234"/>
                  <p:cNvSpPr/>
                  <p:nvPr/>
                </p:nvSpPr>
                <p:spPr>
                  <a:xfrm rot="561480">
                    <a:off x="4309609" y="5252261"/>
                    <a:ext cx="152313" cy="15231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6" name="직사각형 235"/>
                  <p:cNvSpPr/>
                  <p:nvPr/>
                </p:nvSpPr>
                <p:spPr>
                  <a:xfrm rot="561480">
                    <a:off x="4459896" y="5277028"/>
                    <a:ext cx="152313" cy="15231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29" name="그룹 228"/>
                <p:cNvGrpSpPr/>
                <p:nvPr/>
              </p:nvGrpSpPr>
              <p:grpSpPr>
                <a:xfrm>
                  <a:off x="4288367" y="4611072"/>
                  <a:ext cx="302600" cy="177080"/>
                  <a:chOff x="4309609" y="5252261"/>
                  <a:chExt cx="302600" cy="177080"/>
                </a:xfrm>
                <a:solidFill>
                  <a:schemeClr val="accent6">
                    <a:lumMod val="40000"/>
                    <a:lumOff val="60000"/>
                  </a:schemeClr>
                </a:solidFill>
              </p:grpSpPr>
              <p:sp>
                <p:nvSpPr>
                  <p:cNvPr id="233" name="직사각형 232"/>
                  <p:cNvSpPr/>
                  <p:nvPr/>
                </p:nvSpPr>
                <p:spPr>
                  <a:xfrm rot="561480">
                    <a:off x="4309609" y="5252261"/>
                    <a:ext cx="152313" cy="15231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4" name="직사각형 233"/>
                  <p:cNvSpPr/>
                  <p:nvPr/>
                </p:nvSpPr>
                <p:spPr>
                  <a:xfrm rot="561480">
                    <a:off x="4459896" y="5277028"/>
                    <a:ext cx="152313" cy="15231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0" name="그룹 229"/>
                <p:cNvGrpSpPr/>
                <p:nvPr/>
              </p:nvGrpSpPr>
              <p:grpSpPr>
                <a:xfrm>
                  <a:off x="4335994" y="4315264"/>
                  <a:ext cx="302600" cy="177080"/>
                  <a:chOff x="4309609" y="5252261"/>
                  <a:chExt cx="302600" cy="177080"/>
                </a:xfrm>
                <a:solidFill>
                  <a:schemeClr val="accent6">
                    <a:lumMod val="40000"/>
                    <a:lumOff val="60000"/>
                  </a:schemeClr>
                </a:solidFill>
              </p:grpSpPr>
              <p:sp>
                <p:nvSpPr>
                  <p:cNvPr id="231" name="직사각형 230"/>
                  <p:cNvSpPr/>
                  <p:nvPr/>
                </p:nvSpPr>
                <p:spPr>
                  <a:xfrm rot="561480">
                    <a:off x="4309609" y="5252261"/>
                    <a:ext cx="152313" cy="15231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2" name="직사각형 231"/>
                  <p:cNvSpPr/>
                  <p:nvPr/>
                </p:nvSpPr>
                <p:spPr>
                  <a:xfrm rot="561480">
                    <a:off x="4459896" y="5277028"/>
                    <a:ext cx="152313" cy="15231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25" name="그룹 224"/>
              <p:cNvGrpSpPr/>
              <p:nvPr/>
            </p:nvGrpSpPr>
            <p:grpSpPr>
              <a:xfrm rot="5400000">
                <a:off x="4452364" y="4136372"/>
                <a:ext cx="176953" cy="303061"/>
                <a:chOff x="4836056" y="4478183"/>
                <a:chExt cx="176953" cy="303061"/>
              </a:xfrm>
            </p:grpSpPr>
            <p:sp>
              <p:nvSpPr>
                <p:cNvPr id="226" name="직사각형 225"/>
                <p:cNvSpPr/>
                <p:nvPr/>
              </p:nvSpPr>
              <p:spPr>
                <a:xfrm rot="16761480">
                  <a:off x="4836056" y="4628931"/>
                  <a:ext cx="152313" cy="1523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" name="직사각형 226"/>
                <p:cNvSpPr/>
                <p:nvPr/>
              </p:nvSpPr>
              <p:spPr>
                <a:xfrm rot="16761480">
                  <a:off x="4860696" y="4478183"/>
                  <a:ext cx="152313" cy="1523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1" name="설명선 2 170"/>
            <p:cNvSpPr/>
            <p:nvPr/>
          </p:nvSpPr>
          <p:spPr>
            <a:xfrm>
              <a:off x="4335546" y="3377996"/>
              <a:ext cx="952321" cy="250397"/>
            </a:xfrm>
            <a:prstGeom prst="borderCallout2">
              <a:avLst>
                <a:gd name="adj1" fmla="val 1478"/>
                <a:gd name="adj2" fmla="val 50174"/>
                <a:gd name="adj3" fmla="val -82678"/>
                <a:gd name="adj4" fmla="val -1804"/>
                <a:gd name="adj5" fmla="val -81072"/>
                <a:gd name="adj6" fmla="val -37096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다문화가정요리</a:t>
              </a:r>
              <a:endParaRPr lang="ko-KR" altLang="en-US" sz="800" dirty="0"/>
            </a:p>
          </p:txBody>
        </p:sp>
        <p:sp>
          <p:nvSpPr>
            <p:cNvPr id="172" name="설명선 2 171"/>
            <p:cNvSpPr/>
            <p:nvPr/>
          </p:nvSpPr>
          <p:spPr>
            <a:xfrm>
              <a:off x="2884361" y="4221189"/>
              <a:ext cx="722904" cy="188856"/>
            </a:xfrm>
            <a:prstGeom prst="borderCallout2">
              <a:avLst>
                <a:gd name="adj1" fmla="val -58"/>
                <a:gd name="adj2" fmla="val 832"/>
                <a:gd name="adj3" fmla="val -2886"/>
                <a:gd name="adj4" fmla="val -46008"/>
                <a:gd name="adj5" fmla="val -102422"/>
                <a:gd name="adj6" fmla="val -4632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/>
                <a:t>한우공모전</a:t>
              </a:r>
              <a:endParaRPr lang="ko-KR" altLang="en-US" sz="800" dirty="0"/>
            </a:p>
          </p:txBody>
        </p:sp>
        <p:sp>
          <p:nvSpPr>
            <p:cNvPr id="173" name="설명선 2 172"/>
            <p:cNvSpPr/>
            <p:nvPr/>
          </p:nvSpPr>
          <p:spPr>
            <a:xfrm>
              <a:off x="2320784" y="2371333"/>
              <a:ext cx="722904" cy="188856"/>
            </a:xfrm>
            <a:prstGeom prst="borderCallout2">
              <a:avLst>
                <a:gd name="adj1" fmla="val 98290"/>
                <a:gd name="adj2" fmla="val 100319"/>
                <a:gd name="adj3" fmla="val 176830"/>
                <a:gd name="adj4" fmla="val 78662"/>
                <a:gd name="adj5" fmla="val 275422"/>
                <a:gd name="adj6" fmla="val 79128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지역특산물</a:t>
              </a:r>
              <a:endParaRPr lang="ko-KR" altLang="en-US" sz="800" dirty="0"/>
            </a:p>
          </p:txBody>
        </p:sp>
        <p:sp>
          <p:nvSpPr>
            <p:cNvPr id="174" name="직사각형 173"/>
            <p:cNvSpPr/>
            <p:nvPr/>
          </p:nvSpPr>
          <p:spPr>
            <a:xfrm rot="16761480">
              <a:off x="3952618" y="3390318"/>
              <a:ext cx="152314" cy="15231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설명선 2 174"/>
            <p:cNvSpPr/>
            <p:nvPr/>
          </p:nvSpPr>
          <p:spPr>
            <a:xfrm>
              <a:off x="4335546" y="3656246"/>
              <a:ext cx="799079" cy="250397"/>
            </a:xfrm>
            <a:prstGeom prst="borderCallout2">
              <a:avLst>
                <a:gd name="adj1" fmla="val -517"/>
                <a:gd name="adj2" fmla="val 181"/>
                <a:gd name="adj3" fmla="val -53266"/>
                <a:gd name="adj4" fmla="val -12693"/>
                <a:gd name="adj5" fmla="val -73231"/>
                <a:gd name="adj6" fmla="val -30742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종합안내부스</a:t>
              </a:r>
              <a:endParaRPr lang="ko-KR" altLang="en-US" sz="800" dirty="0"/>
            </a:p>
          </p:txBody>
        </p:sp>
        <p:grpSp>
          <p:nvGrpSpPr>
            <p:cNvPr id="176" name="그룹 175"/>
            <p:cNvGrpSpPr/>
            <p:nvPr/>
          </p:nvGrpSpPr>
          <p:grpSpPr>
            <a:xfrm rot="16200000">
              <a:off x="3050085" y="2698019"/>
              <a:ext cx="176596" cy="299133"/>
              <a:chOff x="3396196" y="4082065"/>
              <a:chExt cx="176596" cy="299133"/>
            </a:xfrm>
          </p:grpSpPr>
          <p:sp>
            <p:nvSpPr>
              <p:cNvPr id="222" name="직사각형 221"/>
              <p:cNvSpPr/>
              <p:nvPr/>
            </p:nvSpPr>
            <p:spPr>
              <a:xfrm rot="16763463">
                <a:off x="3396196" y="4228885"/>
                <a:ext cx="152313" cy="152313"/>
              </a:xfrm>
              <a:prstGeom prst="rect">
                <a:avLst/>
              </a:prstGeom>
              <a:solidFill>
                <a:srgbClr val="33CC33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 rot="16763463">
                <a:off x="3420479" y="4082066"/>
                <a:ext cx="152313" cy="152312"/>
              </a:xfrm>
              <a:prstGeom prst="rect">
                <a:avLst/>
              </a:prstGeom>
              <a:solidFill>
                <a:srgbClr val="33CC33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7" name="설명선 2 176"/>
            <p:cNvSpPr/>
            <p:nvPr/>
          </p:nvSpPr>
          <p:spPr>
            <a:xfrm>
              <a:off x="1184756" y="3199912"/>
              <a:ext cx="1447152" cy="250397"/>
            </a:xfrm>
            <a:prstGeom prst="borderCallout2">
              <a:avLst>
                <a:gd name="adj1" fmla="val 113215"/>
                <a:gd name="adj2" fmla="val 107918"/>
                <a:gd name="adj3" fmla="val 99309"/>
                <a:gd name="adj4" fmla="val 100455"/>
                <a:gd name="adj5" fmla="val 99419"/>
                <a:gd name="adj6" fmla="val 100216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축산브랜드 판매차량</a:t>
              </a:r>
              <a:r>
                <a:rPr lang="en-US" altLang="ko-KR" sz="800" dirty="0" smtClean="0"/>
                <a:t>, </a:t>
              </a:r>
              <a:r>
                <a:rPr lang="ko-KR" altLang="en-US" sz="800" dirty="0" smtClean="0"/>
                <a:t>부스</a:t>
              </a:r>
              <a:endParaRPr lang="ko-KR" altLang="en-US" sz="800" dirty="0"/>
            </a:p>
          </p:txBody>
        </p:sp>
        <p:sp>
          <p:nvSpPr>
            <p:cNvPr id="178" name="직사각형 177"/>
            <p:cNvSpPr/>
            <p:nvPr/>
          </p:nvSpPr>
          <p:spPr>
            <a:xfrm rot="560360">
              <a:off x="2653200" y="3322168"/>
              <a:ext cx="219779" cy="78432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9" name="그룹 178"/>
            <p:cNvGrpSpPr/>
            <p:nvPr/>
          </p:nvGrpSpPr>
          <p:grpSpPr>
            <a:xfrm>
              <a:off x="2687623" y="3341215"/>
              <a:ext cx="201447" cy="449407"/>
              <a:chOff x="3283572" y="3114196"/>
              <a:chExt cx="188817" cy="421230"/>
            </a:xfrm>
            <a:solidFill>
              <a:srgbClr val="FF0000"/>
            </a:solidFill>
          </p:grpSpPr>
          <p:sp>
            <p:nvSpPr>
              <p:cNvPr id="219" name="직사각형 218"/>
              <p:cNvSpPr/>
              <p:nvPr/>
            </p:nvSpPr>
            <p:spPr>
              <a:xfrm rot="5963463">
                <a:off x="3329626" y="3114196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직사각형 219"/>
              <p:cNvSpPr/>
              <p:nvPr/>
            </p:nvSpPr>
            <p:spPr>
              <a:xfrm rot="5963463">
                <a:off x="3306331" y="3255047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직사각형 220"/>
              <p:cNvSpPr/>
              <p:nvPr/>
            </p:nvSpPr>
            <p:spPr>
              <a:xfrm rot="5963463">
                <a:off x="3283572" y="3392662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0" name="그룹 179"/>
            <p:cNvGrpSpPr/>
            <p:nvPr/>
          </p:nvGrpSpPr>
          <p:grpSpPr>
            <a:xfrm>
              <a:off x="2632611" y="3787480"/>
              <a:ext cx="177166" cy="302586"/>
              <a:chOff x="3029170" y="3390935"/>
              <a:chExt cx="177166" cy="302586"/>
            </a:xfrm>
          </p:grpSpPr>
          <p:sp>
            <p:nvSpPr>
              <p:cNvPr id="217" name="직사각형 216"/>
              <p:cNvSpPr/>
              <p:nvPr/>
            </p:nvSpPr>
            <p:spPr>
              <a:xfrm rot="16763463">
                <a:off x="3029170" y="3541208"/>
                <a:ext cx="152313" cy="152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 rot="16763463">
                <a:off x="3054023" y="3390935"/>
                <a:ext cx="152313" cy="152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1" name="그룹 180"/>
            <p:cNvGrpSpPr/>
            <p:nvPr/>
          </p:nvGrpSpPr>
          <p:grpSpPr>
            <a:xfrm>
              <a:off x="3288307" y="2812757"/>
              <a:ext cx="748255" cy="251708"/>
              <a:chOff x="3531297" y="2972947"/>
              <a:chExt cx="701341" cy="235926"/>
            </a:xfrm>
            <a:solidFill>
              <a:srgbClr val="FF0000"/>
            </a:solidFill>
          </p:grpSpPr>
          <p:sp>
            <p:nvSpPr>
              <p:cNvPr id="212" name="직사각형 211"/>
              <p:cNvSpPr/>
              <p:nvPr/>
            </p:nvSpPr>
            <p:spPr>
              <a:xfrm rot="563463">
                <a:off x="3670559" y="2996760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직사각형 212"/>
              <p:cNvSpPr/>
              <p:nvPr/>
            </p:nvSpPr>
            <p:spPr>
              <a:xfrm rot="563463">
                <a:off x="3811410" y="3020055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 rot="563463">
                <a:off x="3949025" y="3042815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직사각형 214"/>
              <p:cNvSpPr/>
              <p:nvPr/>
            </p:nvSpPr>
            <p:spPr>
              <a:xfrm rot="563463">
                <a:off x="4089874" y="3066110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직사각형 215"/>
              <p:cNvSpPr/>
              <p:nvPr/>
            </p:nvSpPr>
            <p:spPr>
              <a:xfrm rot="563463">
                <a:off x="3531297" y="2972947"/>
                <a:ext cx="142764" cy="14276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2" name="그룹 181"/>
            <p:cNvGrpSpPr/>
            <p:nvPr/>
          </p:nvGrpSpPr>
          <p:grpSpPr>
            <a:xfrm rot="5400000">
              <a:off x="3681659" y="3186514"/>
              <a:ext cx="452885" cy="201847"/>
              <a:chOff x="2533024" y="3841596"/>
              <a:chExt cx="452885" cy="201847"/>
            </a:xfrm>
          </p:grpSpPr>
          <p:sp>
            <p:nvSpPr>
              <p:cNvPr id="205" name="직사각형 204"/>
              <p:cNvSpPr/>
              <p:nvPr/>
            </p:nvSpPr>
            <p:spPr>
              <a:xfrm rot="561480">
                <a:off x="2533024" y="3841596"/>
                <a:ext cx="152313" cy="152313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직사각형 209"/>
              <p:cNvSpPr/>
              <p:nvPr/>
            </p:nvSpPr>
            <p:spPr>
              <a:xfrm rot="561480">
                <a:off x="2683311" y="3866363"/>
                <a:ext cx="152313" cy="152313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 rot="561480">
                <a:off x="2833596" y="3891130"/>
                <a:ext cx="152313" cy="152313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3" name="그룹 182"/>
            <p:cNvGrpSpPr/>
            <p:nvPr/>
          </p:nvGrpSpPr>
          <p:grpSpPr>
            <a:xfrm rot="5400000">
              <a:off x="1752534" y="2696550"/>
              <a:ext cx="509624" cy="350341"/>
              <a:chOff x="956636" y="2359219"/>
              <a:chExt cx="509624" cy="350341"/>
            </a:xfrm>
          </p:grpSpPr>
          <p:sp>
            <p:nvSpPr>
              <p:cNvPr id="194" name="직사각형 193"/>
              <p:cNvSpPr/>
              <p:nvPr/>
            </p:nvSpPr>
            <p:spPr>
              <a:xfrm rot="5934340">
                <a:off x="1042677" y="2273178"/>
                <a:ext cx="337541" cy="509624"/>
              </a:xfrm>
              <a:prstGeom prst="rect">
                <a:avLst/>
              </a:prstGeom>
              <a:solidFill>
                <a:srgbClr val="00B050">
                  <a:alpha val="20000"/>
                </a:srgbClr>
              </a:solidFill>
              <a:ln w="95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5" name="그룹 194"/>
              <p:cNvGrpSpPr/>
              <p:nvPr/>
            </p:nvGrpSpPr>
            <p:grpSpPr>
              <a:xfrm>
                <a:off x="972316" y="2362018"/>
                <a:ext cx="474806" cy="347542"/>
                <a:chOff x="1976894" y="3128703"/>
                <a:chExt cx="474806" cy="347542"/>
              </a:xfrm>
            </p:grpSpPr>
            <p:grpSp>
              <p:nvGrpSpPr>
                <p:cNvPr id="196" name="그룹 195"/>
                <p:cNvGrpSpPr/>
                <p:nvPr/>
              </p:nvGrpSpPr>
              <p:grpSpPr>
                <a:xfrm rot="16200000">
                  <a:off x="2100873" y="3150818"/>
                  <a:ext cx="201448" cy="449406"/>
                  <a:chOff x="4757450" y="3261542"/>
                  <a:chExt cx="125862" cy="280782"/>
                </a:xfrm>
                <a:solidFill>
                  <a:srgbClr val="FFFF00"/>
                </a:solidFill>
              </p:grpSpPr>
              <p:sp>
                <p:nvSpPr>
                  <p:cNvPr id="202" name="직사각형 201"/>
                  <p:cNvSpPr/>
                  <p:nvPr/>
                </p:nvSpPr>
                <p:spPr>
                  <a:xfrm rot="5963463">
                    <a:off x="4788149" y="3261542"/>
                    <a:ext cx="95163" cy="9516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3" name="직사각형 202"/>
                  <p:cNvSpPr/>
                  <p:nvPr/>
                </p:nvSpPr>
                <p:spPr>
                  <a:xfrm rot="5963463">
                    <a:off x="4772978" y="3353273"/>
                    <a:ext cx="95163" cy="9516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4" name="직사각형 203"/>
                  <p:cNvSpPr/>
                  <p:nvPr/>
                </p:nvSpPr>
                <p:spPr>
                  <a:xfrm rot="5963463">
                    <a:off x="4757450" y="3447161"/>
                    <a:ext cx="95163" cy="9516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98" name="그룹 197"/>
                <p:cNvGrpSpPr/>
                <p:nvPr/>
              </p:nvGrpSpPr>
              <p:grpSpPr>
                <a:xfrm rot="16200000">
                  <a:off x="2126273" y="3004724"/>
                  <a:ext cx="201448" cy="449406"/>
                  <a:chOff x="4757450" y="3261542"/>
                  <a:chExt cx="125862" cy="280782"/>
                </a:xfrm>
                <a:solidFill>
                  <a:srgbClr val="FFFF00"/>
                </a:solidFill>
              </p:grpSpPr>
              <p:sp>
                <p:nvSpPr>
                  <p:cNvPr id="199" name="직사각형 198"/>
                  <p:cNvSpPr/>
                  <p:nvPr/>
                </p:nvSpPr>
                <p:spPr>
                  <a:xfrm rot="5963463">
                    <a:off x="4788149" y="3261542"/>
                    <a:ext cx="95163" cy="9516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0" name="직사각형 199"/>
                  <p:cNvSpPr/>
                  <p:nvPr/>
                </p:nvSpPr>
                <p:spPr>
                  <a:xfrm rot="5963463">
                    <a:off x="4772978" y="3353273"/>
                    <a:ext cx="95163" cy="9516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1" name="직사각형 200"/>
                  <p:cNvSpPr/>
                  <p:nvPr/>
                </p:nvSpPr>
                <p:spPr>
                  <a:xfrm rot="5963463">
                    <a:off x="4757450" y="3447161"/>
                    <a:ext cx="95163" cy="95163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184" name="그룹 183"/>
            <p:cNvGrpSpPr/>
            <p:nvPr/>
          </p:nvGrpSpPr>
          <p:grpSpPr>
            <a:xfrm>
              <a:off x="1879464" y="3807029"/>
              <a:ext cx="304194" cy="176597"/>
              <a:chOff x="1939026" y="3737866"/>
              <a:chExt cx="304194" cy="176597"/>
            </a:xfrm>
          </p:grpSpPr>
          <p:sp>
            <p:nvSpPr>
              <p:cNvPr id="192" name="직사각형 191"/>
              <p:cNvSpPr/>
              <p:nvPr/>
            </p:nvSpPr>
            <p:spPr>
              <a:xfrm rot="561480">
                <a:off x="1939026" y="3737866"/>
                <a:ext cx="152314" cy="152314"/>
              </a:xfrm>
              <a:prstGeom prst="rect">
                <a:avLst/>
              </a:prstGeom>
              <a:solidFill>
                <a:srgbClr val="33CC33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직사각형 192"/>
              <p:cNvSpPr/>
              <p:nvPr/>
            </p:nvSpPr>
            <p:spPr>
              <a:xfrm rot="561480">
                <a:off x="2090907" y="3762150"/>
                <a:ext cx="152313" cy="152313"/>
              </a:xfrm>
              <a:prstGeom prst="rect">
                <a:avLst/>
              </a:prstGeom>
              <a:solidFill>
                <a:srgbClr val="33CC33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5" name="그룹 184"/>
            <p:cNvGrpSpPr/>
            <p:nvPr/>
          </p:nvGrpSpPr>
          <p:grpSpPr>
            <a:xfrm>
              <a:off x="2181632" y="3856078"/>
              <a:ext cx="299147" cy="176512"/>
              <a:chOff x="2241194" y="3786915"/>
              <a:chExt cx="299147" cy="176512"/>
            </a:xfrm>
          </p:grpSpPr>
          <p:sp>
            <p:nvSpPr>
              <p:cNvPr id="190" name="직사각형 189"/>
              <p:cNvSpPr/>
              <p:nvPr/>
            </p:nvSpPr>
            <p:spPr>
              <a:xfrm rot="561480">
                <a:off x="2241194" y="3786915"/>
                <a:ext cx="152313" cy="152313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직사각형 190"/>
              <p:cNvSpPr/>
              <p:nvPr/>
            </p:nvSpPr>
            <p:spPr>
              <a:xfrm rot="561480">
                <a:off x="2388028" y="3811114"/>
                <a:ext cx="152313" cy="152313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6" name="설명선 2 185"/>
            <p:cNvSpPr/>
            <p:nvPr/>
          </p:nvSpPr>
          <p:spPr>
            <a:xfrm>
              <a:off x="1030994" y="2641501"/>
              <a:ext cx="657219" cy="212762"/>
            </a:xfrm>
            <a:prstGeom prst="borderCallout2">
              <a:avLst>
                <a:gd name="adj1" fmla="val 51716"/>
                <a:gd name="adj2" fmla="val 101300"/>
                <a:gd name="adj3" fmla="val 51581"/>
                <a:gd name="adj4" fmla="val 129035"/>
                <a:gd name="adj5" fmla="val 50721"/>
                <a:gd name="adj6" fmla="val 128911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다과회장</a:t>
              </a:r>
              <a:endParaRPr lang="ko-KR" altLang="en-US" sz="800" dirty="0"/>
            </a:p>
          </p:txBody>
        </p:sp>
        <p:sp>
          <p:nvSpPr>
            <p:cNvPr id="187" name="설명선 2 186"/>
            <p:cNvSpPr/>
            <p:nvPr/>
          </p:nvSpPr>
          <p:spPr>
            <a:xfrm>
              <a:off x="1206420" y="3799775"/>
              <a:ext cx="541065" cy="188856"/>
            </a:xfrm>
            <a:prstGeom prst="borderCallout2">
              <a:avLst>
                <a:gd name="adj1" fmla="val 49116"/>
                <a:gd name="adj2" fmla="val 100965"/>
                <a:gd name="adj3" fmla="val 46202"/>
                <a:gd name="adj4" fmla="val 129692"/>
                <a:gd name="adj5" fmla="val 48632"/>
                <a:gd name="adj6" fmla="val 9999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대기실</a:t>
              </a:r>
              <a:endParaRPr lang="ko-KR" altLang="en-US" sz="800" dirty="0"/>
            </a:p>
          </p:txBody>
        </p:sp>
        <p:sp>
          <p:nvSpPr>
            <p:cNvPr id="188" name="설명선 2 187"/>
            <p:cNvSpPr/>
            <p:nvPr/>
          </p:nvSpPr>
          <p:spPr>
            <a:xfrm>
              <a:off x="1937558" y="3525476"/>
              <a:ext cx="608656" cy="188856"/>
            </a:xfrm>
            <a:prstGeom prst="borderCallout2">
              <a:avLst>
                <a:gd name="adj1" fmla="val 97786"/>
                <a:gd name="adj2" fmla="val 99501"/>
                <a:gd name="adj3" fmla="val 138163"/>
                <a:gd name="adj4" fmla="val 76651"/>
                <a:gd name="adj5" fmla="val 196238"/>
                <a:gd name="adj6" fmla="val 76421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/>
                <a:t>라이온스</a:t>
              </a:r>
              <a:endParaRPr lang="ko-KR" altLang="en-US" sz="800" dirty="0"/>
            </a:p>
          </p:txBody>
        </p:sp>
        <p:sp>
          <p:nvSpPr>
            <p:cNvPr id="189" name="직사각형 188"/>
            <p:cNvSpPr/>
            <p:nvPr/>
          </p:nvSpPr>
          <p:spPr>
            <a:xfrm rot="561480">
              <a:off x="2481927" y="3908217"/>
              <a:ext cx="152313" cy="1523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1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34814" r="42630"/>
          <a:stretch/>
        </p:blipFill>
        <p:spPr bwMode="auto">
          <a:xfrm rot="16200000">
            <a:off x="1955960" y="-384352"/>
            <a:ext cx="5415024" cy="788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>
            <a:off x="731353" y="849112"/>
            <a:ext cx="7873095" cy="5415025"/>
          </a:xfrm>
          <a:prstGeom prst="rect">
            <a:avLst/>
          </a:prstGeom>
          <a:solidFill>
            <a:srgbClr val="0D0D0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 rot="16761480">
            <a:off x="4803609" y="2810110"/>
            <a:ext cx="152314" cy="152314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자유형 117"/>
          <p:cNvSpPr/>
          <p:nvPr/>
        </p:nvSpPr>
        <p:spPr>
          <a:xfrm>
            <a:off x="5182476" y="3056081"/>
            <a:ext cx="1861705" cy="1544646"/>
          </a:xfrm>
          <a:custGeom>
            <a:avLst/>
            <a:gdLst>
              <a:gd name="connsiteX0" fmla="*/ 0 w 1744980"/>
              <a:gd name="connsiteY0" fmla="*/ 1234440 h 1447800"/>
              <a:gd name="connsiteX1" fmla="*/ 1539240 w 1744980"/>
              <a:gd name="connsiteY1" fmla="*/ 1447800 h 1447800"/>
              <a:gd name="connsiteX2" fmla="*/ 1744980 w 1744980"/>
              <a:gd name="connsiteY2" fmla="*/ 251460 h 1447800"/>
              <a:gd name="connsiteX3" fmla="*/ 190500 w 1744980"/>
              <a:gd name="connsiteY3" fmla="*/ 0 h 1447800"/>
              <a:gd name="connsiteX4" fmla="*/ 0 w 1744980"/>
              <a:gd name="connsiteY4" fmla="*/ 123444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980" h="1447800">
                <a:moveTo>
                  <a:pt x="0" y="1234440"/>
                </a:moveTo>
                <a:lnTo>
                  <a:pt x="1539240" y="1447800"/>
                </a:lnTo>
                <a:lnTo>
                  <a:pt x="1744980" y="251460"/>
                </a:lnTo>
                <a:lnTo>
                  <a:pt x="19050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 rot="599865">
            <a:off x="4545335" y="2711666"/>
            <a:ext cx="152314" cy="216644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0" name="그룹 119"/>
          <p:cNvGrpSpPr/>
          <p:nvPr/>
        </p:nvGrpSpPr>
        <p:grpSpPr>
          <a:xfrm>
            <a:off x="1675322" y="4152953"/>
            <a:ext cx="1041658" cy="1161358"/>
            <a:chOff x="5245066" y="2481114"/>
            <a:chExt cx="650812" cy="725599"/>
          </a:xfrm>
        </p:grpSpPr>
        <p:sp>
          <p:nvSpPr>
            <p:cNvPr id="356" name="직사각형 355"/>
            <p:cNvSpPr/>
            <p:nvPr/>
          </p:nvSpPr>
          <p:spPr>
            <a:xfrm rot="16739772">
              <a:off x="5358709" y="2726695"/>
              <a:ext cx="366375" cy="593662"/>
            </a:xfrm>
            <a:prstGeom prst="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직사각형 356"/>
            <p:cNvSpPr/>
            <p:nvPr/>
          </p:nvSpPr>
          <p:spPr>
            <a:xfrm rot="16739772">
              <a:off x="5415859" y="2367471"/>
              <a:ext cx="366375" cy="593662"/>
            </a:xfrm>
            <a:prstGeom prst="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1" name="직사각형 120"/>
          <p:cNvSpPr/>
          <p:nvPr/>
        </p:nvSpPr>
        <p:spPr>
          <a:xfrm rot="16739772">
            <a:off x="1066403" y="4392045"/>
            <a:ext cx="586402" cy="337366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직사각형 121"/>
          <p:cNvSpPr/>
          <p:nvPr/>
        </p:nvSpPr>
        <p:spPr>
          <a:xfrm rot="561480">
            <a:off x="1001573" y="4653433"/>
            <a:ext cx="152313" cy="15231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 rot="561480">
            <a:off x="1456122" y="5365758"/>
            <a:ext cx="152314" cy="15231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 rot="560360">
            <a:off x="3857142" y="4123917"/>
            <a:ext cx="993338" cy="1517888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그룹 124"/>
          <p:cNvGrpSpPr/>
          <p:nvPr/>
        </p:nvGrpSpPr>
        <p:grpSpPr>
          <a:xfrm rot="16200000">
            <a:off x="2645215" y="3007859"/>
            <a:ext cx="453720" cy="202769"/>
            <a:chOff x="2683311" y="3866363"/>
            <a:chExt cx="453720" cy="202769"/>
          </a:xfrm>
        </p:grpSpPr>
        <p:sp>
          <p:nvSpPr>
            <p:cNvPr id="353" name="직사각형 352"/>
            <p:cNvSpPr/>
            <p:nvPr/>
          </p:nvSpPr>
          <p:spPr>
            <a:xfrm rot="561480">
              <a:off x="2683311" y="3866363"/>
              <a:ext cx="152313" cy="152313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4" name="직사각형 353"/>
            <p:cNvSpPr/>
            <p:nvPr/>
          </p:nvSpPr>
          <p:spPr>
            <a:xfrm rot="561480">
              <a:off x="2833596" y="3891130"/>
              <a:ext cx="152313" cy="152313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직사각형 354"/>
            <p:cNvSpPr/>
            <p:nvPr/>
          </p:nvSpPr>
          <p:spPr>
            <a:xfrm rot="561480">
              <a:off x="2984718" y="3916819"/>
              <a:ext cx="152313" cy="152313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설명선 2 125"/>
          <p:cNvSpPr/>
          <p:nvPr/>
        </p:nvSpPr>
        <p:spPr>
          <a:xfrm>
            <a:off x="1518174" y="5879289"/>
            <a:ext cx="659752" cy="250397"/>
          </a:xfrm>
          <a:prstGeom prst="borderCallout2">
            <a:avLst>
              <a:gd name="adj1" fmla="val -140559"/>
              <a:gd name="adj2" fmla="val 20512"/>
              <a:gd name="adj3" fmla="val -71395"/>
              <a:gd name="adj4" fmla="val 2004"/>
              <a:gd name="adj5" fmla="val 1796"/>
              <a:gd name="adj6" fmla="val -151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운영본부</a:t>
            </a:r>
            <a:endParaRPr lang="ko-KR" altLang="en-US" sz="800" dirty="0"/>
          </a:p>
        </p:txBody>
      </p:sp>
      <p:sp>
        <p:nvSpPr>
          <p:cNvPr id="127" name="설명선 2 126"/>
          <p:cNvSpPr/>
          <p:nvPr/>
        </p:nvSpPr>
        <p:spPr>
          <a:xfrm>
            <a:off x="2295777" y="5879288"/>
            <a:ext cx="1125928" cy="250397"/>
          </a:xfrm>
          <a:prstGeom prst="borderCallout2">
            <a:avLst>
              <a:gd name="adj1" fmla="val -96286"/>
              <a:gd name="adj2" fmla="val 16"/>
              <a:gd name="adj3" fmla="val -37246"/>
              <a:gd name="adj4" fmla="val -174"/>
              <a:gd name="adj5" fmla="val 1215"/>
              <a:gd name="adj6" fmla="val -322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전국한우협회도지회</a:t>
            </a:r>
            <a:endParaRPr lang="ko-KR" altLang="en-US" sz="800" dirty="0"/>
          </a:p>
        </p:txBody>
      </p:sp>
      <p:sp>
        <p:nvSpPr>
          <p:cNvPr id="128" name="설명선 2 127"/>
          <p:cNvSpPr/>
          <p:nvPr/>
        </p:nvSpPr>
        <p:spPr>
          <a:xfrm>
            <a:off x="5182476" y="2756395"/>
            <a:ext cx="569816" cy="222133"/>
          </a:xfrm>
          <a:prstGeom prst="borderCallout2">
            <a:avLst>
              <a:gd name="adj1" fmla="val 43100"/>
              <a:gd name="adj2" fmla="val -123"/>
              <a:gd name="adj3" fmla="val 43100"/>
              <a:gd name="adj4" fmla="val -37649"/>
              <a:gd name="adj5" fmla="val 62521"/>
              <a:gd name="adj6" fmla="val -44120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화장실</a:t>
            </a:r>
            <a:endParaRPr lang="ko-KR" altLang="en-US" sz="800" dirty="0"/>
          </a:p>
        </p:txBody>
      </p:sp>
      <p:sp>
        <p:nvSpPr>
          <p:cNvPr id="129" name="설명선 2 128"/>
          <p:cNvSpPr/>
          <p:nvPr/>
        </p:nvSpPr>
        <p:spPr>
          <a:xfrm>
            <a:off x="5074464" y="2527990"/>
            <a:ext cx="785840" cy="189555"/>
          </a:xfrm>
          <a:prstGeom prst="borderCallout2">
            <a:avLst>
              <a:gd name="adj1" fmla="val 45469"/>
              <a:gd name="adj2" fmla="val -1627"/>
              <a:gd name="adj3" fmla="val 49273"/>
              <a:gd name="adj4" fmla="val -27611"/>
              <a:gd name="adj5" fmla="val 107765"/>
              <a:gd name="adj6" fmla="val -53673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이동 화장실</a:t>
            </a:r>
            <a:endParaRPr lang="ko-KR" altLang="en-US" sz="800" dirty="0"/>
          </a:p>
        </p:txBody>
      </p:sp>
      <p:sp>
        <p:nvSpPr>
          <p:cNvPr id="130" name="설명선 2 129"/>
          <p:cNvSpPr/>
          <p:nvPr/>
        </p:nvSpPr>
        <p:spPr>
          <a:xfrm>
            <a:off x="4129229" y="5879288"/>
            <a:ext cx="1047386" cy="250397"/>
          </a:xfrm>
          <a:prstGeom prst="borderCallout2">
            <a:avLst>
              <a:gd name="adj1" fmla="val -324"/>
              <a:gd name="adj2" fmla="val 122"/>
              <a:gd name="adj3" fmla="val -93728"/>
              <a:gd name="adj4" fmla="val 485"/>
              <a:gd name="adj5" fmla="val -94004"/>
              <a:gd name="adj6" fmla="val -255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축산기자재 전시장</a:t>
            </a:r>
            <a:endParaRPr lang="ko-KR" altLang="en-US" sz="800" dirty="0"/>
          </a:p>
        </p:txBody>
      </p:sp>
      <p:sp>
        <p:nvSpPr>
          <p:cNvPr id="131" name="설명선 2 130"/>
          <p:cNvSpPr/>
          <p:nvPr/>
        </p:nvSpPr>
        <p:spPr>
          <a:xfrm>
            <a:off x="6516216" y="2871720"/>
            <a:ext cx="870499" cy="250397"/>
          </a:xfrm>
          <a:prstGeom prst="borderCallout2">
            <a:avLst>
              <a:gd name="adj1" fmla="val 51217"/>
              <a:gd name="adj2" fmla="val 181"/>
              <a:gd name="adj3" fmla="val 51217"/>
              <a:gd name="adj4" fmla="val -16667"/>
              <a:gd name="adj5" fmla="val 135227"/>
              <a:gd name="adj6" fmla="val -37909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내빈주차장</a:t>
            </a:r>
            <a:endParaRPr lang="ko-KR" altLang="en-US" sz="800" dirty="0"/>
          </a:p>
        </p:txBody>
      </p:sp>
      <p:sp>
        <p:nvSpPr>
          <p:cNvPr id="132" name="설명선 2 131"/>
          <p:cNvSpPr/>
          <p:nvPr/>
        </p:nvSpPr>
        <p:spPr>
          <a:xfrm>
            <a:off x="3396098" y="2622767"/>
            <a:ext cx="701800" cy="172056"/>
          </a:xfrm>
          <a:prstGeom prst="borderCallout2">
            <a:avLst>
              <a:gd name="adj1" fmla="val 149888"/>
              <a:gd name="adj2" fmla="val 49662"/>
              <a:gd name="adj3" fmla="val 103648"/>
              <a:gd name="adj4" fmla="val 49970"/>
              <a:gd name="adj5" fmla="val 102505"/>
              <a:gd name="adj6" fmla="val 50488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구이판매장 </a:t>
            </a:r>
            <a:endParaRPr lang="ko-KR" altLang="en-US" sz="800" dirty="0"/>
          </a:p>
        </p:txBody>
      </p:sp>
      <p:sp>
        <p:nvSpPr>
          <p:cNvPr id="133" name="설명선 2 132"/>
          <p:cNvSpPr/>
          <p:nvPr/>
        </p:nvSpPr>
        <p:spPr>
          <a:xfrm>
            <a:off x="3290436" y="2353423"/>
            <a:ext cx="806861" cy="224677"/>
          </a:xfrm>
          <a:prstGeom prst="borderCallout2">
            <a:avLst>
              <a:gd name="adj1" fmla="val 100415"/>
              <a:gd name="adj2" fmla="val -31"/>
              <a:gd name="adj3" fmla="val 100262"/>
              <a:gd name="adj4" fmla="val -18439"/>
              <a:gd name="adj5" fmla="val 186556"/>
              <a:gd name="adj6" fmla="val -18620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전국주부교실</a:t>
            </a:r>
            <a:endParaRPr lang="ko-KR" altLang="en-US" sz="800" dirty="0"/>
          </a:p>
        </p:txBody>
      </p:sp>
      <p:sp>
        <p:nvSpPr>
          <p:cNvPr id="134" name="설명선 2 133"/>
          <p:cNvSpPr/>
          <p:nvPr/>
        </p:nvSpPr>
        <p:spPr>
          <a:xfrm>
            <a:off x="4321148" y="3932234"/>
            <a:ext cx="600687" cy="207228"/>
          </a:xfrm>
          <a:prstGeom prst="borderCallout2">
            <a:avLst>
              <a:gd name="adj1" fmla="val 51217"/>
              <a:gd name="adj2" fmla="val 181"/>
              <a:gd name="adj3" fmla="val 139689"/>
              <a:gd name="adj4" fmla="val -31843"/>
              <a:gd name="adj5" fmla="val 138428"/>
              <a:gd name="adj6" fmla="val -30355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HACCP</a:t>
            </a:r>
            <a:endParaRPr lang="ko-KR" altLang="en-US" sz="800" dirty="0"/>
          </a:p>
        </p:txBody>
      </p:sp>
      <p:sp>
        <p:nvSpPr>
          <p:cNvPr id="135" name="설명선 2 134"/>
          <p:cNvSpPr/>
          <p:nvPr/>
        </p:nvSpPr>
        <p:spPr>
          <a:xfrm>
            <a:off x="800150" y="5879290"/>
            <a:ext cx="619509" cy="250397"/>
          </a:xfrm>
          <a:prstGeom prst="borderCallout2">
            <a:avLst>
              <a:gd name="adj1" fmla="val 2526"/>
              <a:gd name="adj2" fmla="val 49853"/>
              <a:gd name="adj3" fmla="val -146589"/>
              <a:gd name="adj4" fmla="val 48857"/>
              <a:gd name="adj5" fmla="val -163041"/>
              <a:gd name="adj6" fmla="val 105258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연출부스</a:t>
            </a:r>
            <a:endParaRPr lang="ko-KR" altLang="en-US" sz="800" dirty="0"/>
          </a:p>
        </p:txBody>
      </p:sp>
      <p:sp>
        <p:nvSpPr>
          <p:cNvPr id="136" name="직사각형 135"/>
          <p:cNvSpPr/>
          <p:nvPr/>
        </p:nvSpPr>
        <p:spPr>
          <a:xfrm rot="561480">
            <a:off x="1608568" y="5391338"/>
            <a:ext cx="152313" cy="152313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/>
          <p:cNvSpPr/>
          <p:nvPr/>
        </p:nvSpPr>
        <p:spPr>
          <a:xfrm rot="561480">
            <a:off x="2809776" y="5592344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 rot="561480">
            <a:off x="2960063" y="5617109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 rot="561480">
            <a:off x="3106897" y="5641308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 rot="561480">
            <a:off x="3257183" y="5666073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 rot="561480">
            <a:off x="3407468" y="5690840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/>
          <p:cNvSpPr/>
          <p:nvPr/>
        </p:nvSpPr>
        <p:spPr>
          <a:xfrm rot="561480">
            <a:off x="1758855" y="5416103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 rot="561480">
            <a:off x="1905689" y="5440302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 rot="561480">
            <a:off x="2055975" y="5465067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 rot="561480">
            <a:off x="2206260" y="5489834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 rot="561480">
            <a:off x="2356547" y="5514601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 rot="561480">
            <a:off x="2506832" y="5539368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 rot="561480">
            <a:off x="2657954" y="5565057"/>
            <a:ext cx="152313" cy="1523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9" name="그룹 148"/>
          <p:cNvGrpSpPr/>
          <p:nvPr/>
        </p:nvGrpSpPr>
        <p:grpSpPr>
          <a:xfrm rot="5400000">
            <a:off x="4239919" y="5128559"/>
            <a:ext cx="623746" cy="375594"/>
            <a:chOff x="4223832" y="4408383"/>
            <a:chExt cx="623746" cy="375594"/>
          </a:xfrm>
        </p:grpSpPr>
        <p:grpSp>
          <p:nvGrpSpPr>
            <p:cNvPr id="341" name="그룹 340"/>
            <p:cNvGrpSpPr/>
            <p:nvPr/>
          </p:nvGrpSpPr>
          <p:grpSpPr>
            <a:xfrm rot="16200000">
              <a:off x="4459617" y="4520325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51" name="직사각형 350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2" name="직사각형 351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2" name="그룹 341"/>
            <p:cNvGrpSpPr/>
            <p:nvPr/>
          </p:nvGrpSpPr>
          <p:grpSpPr>
            <a:xfrm rot="16200000">
              <a:off x="4607738" y="4544137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49" name="직사각형 348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0" name="직사각형 349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3" name="그룹 342"/>
            <p:cNvGrpSpPr/>
            <p:nvPr/>
          </p:nvGrpSpPr>
          <p:grpSpPr>
            <a:xfrm rot="16200000">
              <a:off x="4311930" y="4496510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47" name="직사각형 346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8" name="직사각형 347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4" name="그룹 343"/>
            <p:cNvGrpSpPr/>
            <p:nvPr/>
          </p:nvGrpSpPr>
          <p:grpSpPr>
            <a:xfrm>
              <a:off x="4223832" y="4408383"/>
              <a:ext cx="176953" cy="303061"/>
              <a:chOff x="4223832" y="4408383"/>
              <a:chExt cx="176953" cy="303061"/>
            </a:xfrm>
          </p:grpSpPr>
          <p:sp>
            <p:nvSpPr>
              <p:cNvPr id="345" name="직사각형 344"/>
              <p:cNvSpPr/>
              <p:nvPr/>
            </p:nvSpPr>
            <p:spPr>
              <a:xfrm rot="16761480">
                <a:off x="4223832" y="4559131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6" name="직사각형 345"/>
              <p:cNvSpPr/>
              <p:nvPr/>
            </p:nvSpPr>
            <p:spPr>
              <a:xfrm rot="16761480">
                <a:off x="4248472" y="4408383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0" name="그룹 149"/>
          <p:cNvGrpSpPr/>
          <p:nvPr/>
        </p:nvGrpSpPr>
        <p:grpSpPr>
          <a:xfrm>
            <a:off x="3885987" y="4919607"/>
            <a:ext cx="375594" cy="623746"/>
            <a:chOff x="4190604" y="4942904"/>
            <a:chExt cx="375594" cy="623746"/>
          </a:xfrm>
        </p:grpSpPr>
        <p:grpSp>
          <p:nvGrpSpPr>
            <p:cNvPr id="266" name="그룹 265"/>
            <p:cNvGrpSpPr/>
            <p:nvPr/>
          </p:nvGrpSpPr>
          <p:grpSpPr>
            <a:xfrm>
              <a:off x="4214416" y="5241449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9" name="직사각형 338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0" name="직사각형 339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1" name="그룹 270"/>
            <p:cNvGrpSpPr/>
            <p:nvPr/>
          </p:nvGrpSpPr>
          <p:grpSpPr>
            <a:xfrm>
              <a:off x="4190604" y="5389570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7" name="직사각형 336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8" name="직사각형 337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2" name="그룹 331"/>
            <p:cNvGrpSpPr/>
            <p:nvPr/>
          </p:nvGrpSpPr>
          <p:grpSpPr>
            <a:xfrm>
              <a:off x="4238231" y="5093762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5" name="직사각형 334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6" name="직사각형 335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3" name="직사각형 332"/>
            <p:cNvSpPr/>
            <p:nvPr/>
          </p:nvSpPr>
          <p:spPr>
            <a:xfrm rot="561480">
              <a:off x="4263137" y="4942904"/>
              <a:ext cx="152313" cy="1523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직사각형 333"/>
            <p:cNvSpPr/>
            <p:nvPr/>
          </p:nvSpPr>
          <p:spPr>
            <a:xfrm rot="561480">
              <a:off x="4413885" y="4967544"/>
              <a:ext cx="152313" cy="1523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1" name="그룹 150"/>
          <p:cNvGrpSpPr/>
          <p:nvPr/>
        </p:nvGrpSpPr>
        <p:grpSpPr>
          <a:xfrm rot="5400000">
            <a:off x="4358472" y="4385081"/>
            <a:ext cx="623746" cy="375594"/>
            <a:chOff x="4223832" y="4408383"/>
            <a:chExt cx="623746" cy="375594"/>
          </a:xfrm>
        </p:grpSpPr>
        <p:grpSp>
          <p:nvGrpSpPr>
            <p:cNvPr id="214" name="그룹 213"/>
            <p:cNvGrpSpPr/>
            <p:nvPr/>
          </p:nvGrpSpPr>
          <p:grpSpPr>
            <a:xfrm rot="16200000">
              <a:off x="4459617" y="4520325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4" name="직사각형 263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직사각형 264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5" name="그룹 214"/>
            <p:cNvGrpSpPr/>
            <p:nvPr/>
          </p:nvGrpSpPr>
          <p:grpSpPr>
            <a:xfrm rot="16200000">
              <a:off x="4607738" y="4544137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28" name="직사각형 227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직사각형 262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6" name="그룹 215"/>
            <p:cNvGrpSpPr/>
            <p:nvPr/>
          </p:nvGrpSpPr>
          <p:grpSpPr>
            <a:xfrm rot="16200000">
              <a:off x="4311930" y="4496510"/>
              <a:ext cx="302600" cy="177080"/>
              <a:chOff x="4309609" y="5252261"/>
              <a:chExt cx="302600" cy="1770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20" name="직사각형 219"/>
              <p:cNvSpPr/>
              <p:nvPr/>
            </p:nvSpPr>
            <p:spPr>
              <a:xfrm rot="561480">
                <a:off x="4309609" y="5252261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직사각형 226"/>
              <p:cNvSpPr/>
              <p:nvPr/>
            </p:nvSpPr>
            <p:spPr>
              <a:xfrm rot="561480">
                <a:off x="4459896" y="5277028"/>
                <a:ext cx="152313" cy="152313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7" name="그룹 216"/>
            <p:cNvGrpSpPr/>
            <p:nvPr/>
          </p:nvGrpSpPr>
          <p:grpSpPr>
            <a:xfrm>
              <a:off x="4223832" y="4408383"/>
              <a:ext cx="176953" cy="303061"/>
              <a:chOff x="4223832" y="4408383"/>
              <a:chExt cx="176953" cy="303061"/>
            </a:xfrm>
          </p:grpSpPr>
          <p:sp>
            <p:nvSpPr>
              <p:cNvPr id="218" name="직사각형 217"/>
              <p:cNvSpPr/>
              <p:nvPr/>
            </p:nvSpPr>
            <p:spPr>
              <a:xfrm rot="16761480">
                <a:off x="4223832" y="4559131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직사각형 218"/>
              <p:cNvSpPr/>
              <p:nvPr/>
            </p:nvSpPr>
            <p:spPr>
              <a:xfrm rot="16761480">
                <a:off x="4248472" y="4408383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2" name="그룹 151"/>
          <p:cNvGrpSpPr/>
          <p:nvPr/>
        </p:nvGrpSpPr>
        <p:grpSpPr>
          <a:xfrm>
            <a:off x="4012160" y="4176129"/>
            <a:ext cx="375594" cy="623746"/>
            <a:chOff x="4316777" y="4199426"/>
            <a:chExt cx="375594" cy="623746"/>
          </a:xfrm>
        </p:grpSpPr>
        <p:grpSp>
          <p:nvGrpSpPr>
            <p:cNvPr id="201" name="그룹 200"/>
            <p:cNvGrpSpPr/>
            <p:nvPr/>
          </p:nvGrpSpPr>
          <p:grpSpPr>
            <a:xfrm>
              <a:off x="4316777" y="4350284"/>
              <a:ext cx="350227" cy="472888"/>
              <a:chOff x="4288367" y="4315264"/>
              <a:chExt cx="350227" cy="472888"/>
            </a:xfrm>
          </p:grpSpPr>
          <p:grpSp>
            <p:nvGrpSpPr>
              <p:cNvPr id="205" name="그룹 204"/>
              <p:cNvGrpSpPr/>
              <p:nvPr/>
            </p:nvGrpSpPr>
            <p:grpSpPr>
              <a:xfrm>
                <a:off x="4312179" y="4462951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12" name="직사각형 211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" name="직사각형 212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6" name="그룹 205"/>
              <p:cNvGrpSpPr/>
              <p:nvPr/>
            </p:nvGrpSpPr>
            <p:grpSpPr>
              <a:xfrm>
                <a:off x="4288367" y="4611072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10" name="직사각형 209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1" name="직사각형 210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7" name="그룹 206"/>
              <p:cNvGrpSpPr/>
              <p:nvPr/>
            </p:nvGrpSpPr>
            <p:grpSpPr>
              <a:xfrm>
                <a:off x="4335994" y="4315264"/>
                <a:ext cx="302600" cy="177080"/>
                <a:chOff x="4309609" y="5252261"/>
                <a:chExt cx="302600" cy="17708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08" name="직사각형 207"/>
                <p:cNvSpPr/>
                <p:nvPr/>
              </p:nvSpPr>
              <p:spPr>
                <a:xfrm rot="561480">
                  <a:off x="4309609" y="5252261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" name="직사각형 208"/>
                <p:cNvSpPr/>
                <p:nvPr/>
              </p:nvSpPr>
              <p:spPr>
                <a:xfrm rot="561480">
                  <a:off x="4459896" y="5277028"/>
                  <a:ext cx="152313" cy="15231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02" name="그룹 201"/>
            <p:cNvGrpSpPr/>
            <p:nvPr/>
          </p:nvGrpSpPr>
          <p:grpSpPr>
            <a:xfrm rot="5400000">
              <a:off x="4452364" y="4136372"/>
              <a:ext cx="176953" cy="303061"/>
              <a:chOff x="4836056" y="4478183"/>
              <a:chExt cx="176953" cy="303061"/>
            </a:xfrm>
          </p:grpSpPr>
          <p:sp>
            <p:nvSpPr>
              <p:cNvPr id="203" name="직사각형 202"/>
              <p:cNvSpPr/>
              <p:nvPr/>
            </p:nvSpPr>
            <p:spPr>
              <a:xfrm rot="16761480">
                <a:off x="4836056" y="4628931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직사각형 203"/>
              <p:cNvSpPr/>
              <p:nvPr/>
            </p:nvSpPr>
            <p:spPr>
              <a:xfrm rot="16761480">
                <a:off x="4860696" y="4478183"/>
                <a:ext cx="152313" cy="1523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53" name="설명선 2 152"/>
          <p:cNvSpPr/>
          <p:nvPr/>
        </p:nvSpPr>
        <p:spPr>
          <a:xfrm>
            <a:off x="4335546" y="3377996"/>
            <a:ext cx="952321" cy="250397"/>
          </a:xfrm>
          <a:prstGeom prst="borderCallout2">
            <a:avLst>
              <a:gd name="adj1" fmla="val 1478"/>
              <a:gd name="adj2" fmla="val 50174"/>
              <a:gd name="adj3" fmla="val -82678"/>
              <a:gd name="adj4" fmla="val -1804"/>
              <a:gd name="adj5" fmla="val -81072"/>
              <a:gd name="adj6" fmla="val -37096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다문화가정요리</a:t>
            </a:r>
            <a:endParaRPr lang="ko-KR" altLang="en-US" sz="800" dirty="0"/>
          </a:p>
        </p:txBody>
      </p:sp>
      <p:sp>
        <p:nvSpPr>
          <p:cNvPr id="155" name="설명선 2 154"/>
          <p:cNvSpPr/>
          <p:nvPr/>
        </p:nvSpPr>
        <p:spPr>
          <a:xfrm>
            <a:off x="2320784" y="2371333"/>
            <a:ext cx="722904" cy="188856"/>
          </a:xfrm>
          <a:prstGeom prst="borderCallout2">
            <a:avLst>
              <a:gd name="adj1" fmla="val 98290"/>
              <a:gd name="adj2" fmla="val 100319"/>
              <a:gd name="adj3" fmla="val 176830"/>
              <a:gd name="adj4" fmla="val 78662"/>
              <a:gd name="adj5" fmla="val 275422"/>
              <a:gd name="adj6" fmla="val 79128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지역특산물</a:t>
            </a:r>
            <a:endParaRPr lang="ko-KR" altLang="en-US" sz="800" dirty="0"/>
          </a:p>
        </p:txBody>
      </p:sp>
      <p:sp>
        <p:nvSpPr>
          <p:cNvPr id="156" name="직사각형 155"/>
          <p:cNvSpPr/>
          <p:nvPr/>
        </p:nvSpPr>
        <p:spPr>
          <a:xfrm rot="16761480">
            <a:off x="3952618" y="3390318"/>
            <a:ext cx="152314" cy="152314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설명선 2 156"/>
          <p:cNvSpPr/>
          <p:nvPr/>
        </p:nvSpPr>
        <p:spPr>
          <a:xfrm>
            <a:off x="4335546" y="3656246"/>
            <a:ext cx="799079" cy="250397"/>
          </a:xfrm>
          <a:prstGeom prst="borderCallout2">
            <a:avLst>
              <a:gd name="adj1" fmla="val -517"/>
              <a:gd name="adj2" fmla="val 181"/>
              <a:gd name="adj3" fmla="val -53266"/>
              <a:gd name="adj4" fmla="val -12693"/>
              <a:gd name="adj5" fmla="val -73231"/>
              <a:gd name="adj6" fmla="val -30742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종합안내부스</a:t>
            </a:r>
            <a:endParaRPr lang="ko-KR" altLang="en-US" sz="800" dirty="0"/>
          </a:p>
        </p:txBody>
      </p:sp>
      <p:grpSp>
        <p:nvGrpSpPr>
          <p:cNvPr id="158" name="그룹 157"/>
          <p:cNvGrpSpPr/>
          <p:nvPr/>
        </p:nvGrpSpPr>
        <p:grpSpPr>
          <a:xfrm rot="16200000">
            <a:off x="3050085" y="2698019"/>
            <a:ext cx="176596" cy="299133"/>
            <a:chOff x="3396196" y="4082065"/>
            <a:chExt cx="176596" cy="299133"/>
          </a:xfrm>
        </p:grpSpPr>
        <p:sp>
          <p:nvSpPr>
            <p:cNvPr id="199" name="직사각형 198"/>
            <p:cNvSpPr/>
            <p:nvPr/>
          </p:nvSpPr>
          <p:spPr>
            <a:xfrm rot="16763463">
              <a:off x="3396196" y="4228885"/>
              <a:ext cx="152313" cy="152313"/>
            </a:xfrm>
            <a:prstGeom prst="rect">
              <a:avLst/>
            </a:prstGeom>
            <a:solidFill>
              <a:srgbClr val="33CC3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 rot="16763463">
              <a:off x="3420479" y="4082066"/>
              <a:ext cx="152313" cy="152312"/>
            </a:xfrm>
            <a:prstGeom prst="rect">
              <a:avLst/>
            </a:prstGeom>
            <a:solidFill>
              <a:srgbClr val="33CC3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9" name="설명선 2 158"/>
          <p:cNvSpPr/>
          <p:nvPr/>
        </p:nvSpPr>
        <p:spPr>
          <a:xfrm>
            <a:off x="1184756" y="3199912"/>
            <a:ext cx="1447152" cy="250397"/>
          </a:xfrm>
          <a:prstGeom prst="borderCallout2">
            <a:avLst>
              <a:gd name="adj1" fmla="val 113215"/>
              <a:gd name="adj2" fmla="val 107918"/>
              <a:gd name="adj3" fmla="val 99309"/>
              <a:gd name="adj4" fmla="val 100455"/>
              <a:gd name="adj5" fmla="val 99419"/>
              <a:gd name="adj6" fmla="val 100216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축산브랜드 판매차량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부스</a:t>
            </a:r>
            <a:endParaRPr lang="ko-KR" altLang="en-US" sz="800" dirty="0"/>
          </a:p>
        </p:txBody>
      </p:sp>
      <p:sp>
        <p:nvSpPr>
          <p:cNvPr id="160" name="직사각형 159"/>
          <p:cNvSpPr/>
          <p:nvPr/>
        </p:nvSpPr>
        <p:spPr>
          <a:xfrm rot="560360">
            <a:off x="2653200" y="3322168"/>
            <a:ext cx="219779" cy="784329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1" name="그룹 160"/>
          <p:cNvGrpSpPr/>
          <p:nvPr/>
        </p:nvGrpSpPr>
        <p:grpSpPr>
          <a:xfrm>
            <a:off x="2687623" y="3341215"/>
            <a:ext cx="201447" cy="449407"/>
            <a:chOff x="3283572" y="3114196"/>
            <a:chExt cx="188817" cy="421230"/>
          </a:xfrm>
          <a:solidFill>
            <a:srgbClr val="FF0000"/>
          </a:solidFill>
        </p:grpSpPr>
        <p:sp>
          <p:nvSpPr>
            <p:cNvPr id="196" name="직사각형 195"/>
            <p:cNvSpPr/>
            <p:nvPr/>
          </p:nvSpPr>
          <p:spPr>
            <a:xfrm rot="5963463">
              <a:off x="3329626" y="3114196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 rot="5963463">
              <a:off x="3306331" y="3255047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 rot="5963463">
              <a:off x="3283572" y="3392662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2" name="그룹 161"/>
          <p:cNvGrpSpPr/>
          <p:nvPr/>
        </p:nvGrpSpPr>
        <p:grpSpPr>
          <a:xfrm>
            <a:off x="2632611" y="3787480"/>
            <a:ext cx="177166" cy="302586"/>
            <a:chOff x="3029170" y="3390935"/>
            <a:chExt cx="177166" cy="302586"/>
          </a:xfrm>
        </p:grpSpPr>
        <p:sp>
          <p:nvSpPr>
            <p:cNvPr id="194" name="직사각형 193"/>
            <p:cNvSpPr/>
            <p:nvPr/>
          </p:nvSpPr>
          <p:spPr>
            <a:xfrm rot="16763463">
              <a:off x="3029170" y="3541208"/>
              <a:ext cx="152313" cy="152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 rot="16763463">
              <a:off x="3054023" y="3390935"/>
              <a:ext cx="152313" cy="152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3" name="그룹 162"/>
          <p:cNvGrpSpPr/>
          <p:nvPr/>
        </p:nvGrpSpPr>
        <p:grpSpPr>
          <a:xfrm>
            <a:off x="3288307" y="2812757"/>
            <a:ext cx="748255" cy="251708"/>
            <a:chOff x="3531297" y="2972947"/>
            <a:chExt cx="701341" cy="235926"/>
          </a:xfrm>
          <a:solidFill>
            <a:srgbClr val="FF0000"/>
          </a:solidFill>
        </p:grpSpPr>
        <p:sp>
          <p:nvSpPr>
            <p:cNvPr id="189" name="직사각형 188"/>
            <p:cNvSpPr/>
            <p:nvPr/>
          </p:nvSpPr>
          <p:spPr>
            <a:xfrm rot="563463">
              <a:off x="3670559" y="2996760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 rot="563463">
              <a:off x="3811410" y="3020055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 rot="563463">
              <a:off x="3949025" y="3042815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 rot="563463">
              <a:off x="4089874" y="3066110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 rot="563463">
              <a:off x="3531297" y="2972947"/>
              <a:ext cx="142764" cy="142763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/>
          <p:cNvGrpSpPr/>
          <p:nvPr/>
        </p:nvGrpSpPr>
        <p:grpSpPr>
          <a:xfrm rot="5400000">
            <a:off x="3681659" y="3186514"/>
            <a:ext cx="452885" cy="201847"/>
            <a:chOff x="2533024" y="3841596"/>
            <a:chExt cx="452885" cy="201847"/>
          </a:xfrm>
        </p:grpSpPr>
        <p:sp>
          <p:nvSpPr>
            <p:cNvPr id="186" name="직사각형 185"/>
            <p:cNvSpPr/>
            <p:nvPr/>
          </p:nvSpPr>
          <p:spPr>
            <a:xfrm rot="561480">
              <a:off x="2533024" y="3841596"/>
              <a:ext cx="152313" cy="152313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 rot="561480">
              <a:off x="2683311" y="3866363"/>
              <a:ext cx="152313" cy="152313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 rot="561480">
              <a:off x="2833596" y="3891130"/>
              <a:ext cx="152313" cy="152313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5" name="그룹 164"/>
          <p:cNvGrpSpPr/>
          <p:nvPr/>
        </p:nvGrpSpPr>
        <p:grpSpPr>
          <a:xfrm rot="5400000">
            <a:off x="1752534" y="2696550"/>
            <a:ext cx="509624" cy="350341"/>
            <a:chOff x="956636" y="2359219"/>
            <a:chExt cx="509624" cy="350341"/>
          </a:xfrm>
        </p:grpSpPr>
        <p:sp>
          <p:nvSpPr>
            <p:cNvPr id="176" name="직사각형 175"/>
            <p:cNvSpPr/>
            <p:nvPr/>
          </p:nvSpPr>
          <p:spPr>
            <a:xfrm rot="5934340">
              <a:off x="1042677" y="2273178"/>
              <a:ext cx="337541" cy="509624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7" name="그룹 176"/>
            <p:cNvGrpSpPr/>
            <p:nvPr/>
          </p:nvGrpSpPr>
          <p:grpSpPr>
            <a:xfrm>
              <a:off x="972316" y="2362018"/>
              <a:ext cx="474806" cy="347542"/>
              <a:chOff x="1976894" y="3128703"/>
              <a:chExt cx="474806" cy="347542"/>
            </a:xfrm>
          </p:grpSpPr>
          <p:grpSp>
            <p:nvGrpSpPr>
              <p:cNvPr id="178" name="그룹 177"/>
              <p:cNvGrpSpPr/>
              <p:nvPr/>
            </p:nvGrpSpPr>
            <p:grpSpPr>
              <a:xfrm rot="16200000">
                <a:off x="2100873" y="3150818"/>
                <a:ext cx="201448" cy="449406"/>
                <a:chOff x="4757450" y="3261542"/>
                <a:chExt cx="125862" cy="280782"/>
              </a:xfrm>
              <a:solidFill>
                <a:srgbClr val="FFFF00"/>
              </a:solidFill>
            </p:grpSpPr>
            <p:sp>
              <p:nvSpPr>
                <p:cNvPr id="183" name="직사각형 182"/>
                <p:cNvSpPr/>
                <p:nvPr/>
              </p:nvSpPr>
              <p:spPr>
                <a:xfrm rot="5963463">
                  <a:off x="4788149" y="3261542"/>
                  <a:ext cx="95163" cy="9516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" name="직사각형 183"/>
                <p:cNvSpPr/>
                <p:nvPr/>
              </p:nvSpPr>
              <p:spPr>
                <a:xfrm rot="5963463">
                  <a:off x="4772978" y="3353273"/>
                  <a:ext cx="95163" cy="9516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직사각형 184"/>
                <p:cNvSpPr/>
                <p:nvPr/>
              </p:nvSpPr>
              <p:spPr>
                <a:xfrm rot="5963463">
                  <a:off x="4757450" y="3447161"/>
                  <a:ext cx="95163" cy="9516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9" name="그룹 178"/>
              <p:cNvGrpSpPr/>
              <p:nvPr/>
            </p:nvGrpSpPr>
            <p:grpSpPr>
              <a:xfrm rot="16200000">
                <a:off x="2126273" y="3004724"/>
                <a:ext cx="201448" cy="449406"/>
                <a:chOff x="4757450" y="3261542"/>
                <a:chExt cx="125862" cy="280782"/>
              </a:xfrm>
              <a:solidFill>
                <a:srgbClr val="FFFF00"/>
              </a:solidFill>
            </p:grpSpPr>
            <p:sp>
              <p:nvSpPr>
                <p:cNvPr id="180" name="직사각형 179"/>
                <p:cNvSpPr/>
                <p:nvPr/>
              </p:nvSpPr>
              <p:spPr>
                <a:xfrm rot="5963463">
                  <a:off x="4788149" y="3261542"/>
                  <a:ext cx="95163" cy="9516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직사각형 180"/>
                <p:cNvSpPr/>
                <p:nvPr/>
              </p:nvSpPr>
              <p:spPr>
                <a:xfrm rot="5963463">
                  <a:off x="4772978" y="3353273"/>
                  <a:ext cx="95163" cy="9516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" name="직사각형 181"/>
                <p:cNvSpPr/>
                <p:nvPr/>
              </p:nvSpPr>
              <p:spPr>
                <a:xfrm rot="5963463">
                  <a:off x="4757450" y="3447161"/>
                  <a:ext cx="95163" cy="95163"/>
                </a:xfrm>
                <a:prstGeom prst="rect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66" name="그룹 165"/>
          <p:cNvGrpSpPr/>
          <p:nvPr/>
        </p:nvGrpSpPr>
        <p:grpSpPr>
          <a:xfrm>
            <a:off x="1879464" y="3807029"/>
            <a:ext cx="304194" cy="176597"/>
            <a:chOff x="1939026" y="3737866"/>
            <a:chExt cx="304194" cy="176597"/>
          </a:xfrm>
        </p:grpSpPr>
        <p:sp>
          <p:nvSpPr>
            <p:cNvPr id="174" name="직사각형 173"/>
            <p:cNvSpPr/>
            <p:nvPr/>
          </p:nvSpPr>
          <p:spPr>
            <a:xfrm rot="561480">
              <a:off x="1939026" y="3737866"/>
              <a:ext cx="152314" cy="152314"/>
            </a:xfrm>
            <a:prstGeom prst="rect">
              <a:avLst/>
            </a:prstGeom>
            <a:solidFill>
              <a:srgbClr val="33CC3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 rot="561480">
              <a:off x="2090907" y="3762150"/>
              <a:ext cx="152313" cy="152313"/>
            </a:xfrm>
            <a:prstGeom prst="rect">
              <a:avLst/>
            </a:prstGeom>
            <a:solidFill>
              <a:srgbClr val="33CC3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2181632" y="3856078"/>
            <a:ext cx="299147" cy="176512"/>
            <a:chOff x="2241194" y="3786915"/>
            <a:chExt cx="299147" cy="176512"/>
          </a:xfrm>
        </p:grpSpPr>
        <p:sp>
          <p:nvSpPr>
            <p:cNvPr id="172" name="직사각형 171"/>
            <p:cNvSpPr/>
            <p:nvPr/>
          </p:nvSpPr>
          <p:spPr>
            <a:xfrm rot="561480">
              <a:off x="2241194" y="3786915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 rot="561480">
              <a:off x="2388028" y="3811114"/>
              <a:ext cx="152313" cy="15231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8" name="설명선 2 167"/>
          <p:cNvSpPr/>
          <p:nvPr/>
        </p:nvSpPr>
        <p:spPr>
          <a:xfrm>
            <a:off x="1030994" y="2641501"/>
            <a:ext cx="657219" cy="212762"/>
          </a:xfrm>
          <a:prstGeom prst="borderCallout2">
            <a:avLst>
              <a:gd name="adj1" fmla="val 51716"/>
              <a:gd name="adj2" fmla="val 101300"/>
              <a:gd name="adj3" fmla="val 51581"/>
              <a:gd name="adj4" fmla="val 129035"/>
              <a:gd name="adj5" fmla="val 50721"/>
              <a:gd name="adj6" fmla="val 128911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다과회장</a:t>
            </a:r>
            <a:endParaRPr lang="ko-KR" altLang="en-US" sz="800" dirty="0"/>
          </a:p>
        </p:txBody>
      </p:sp>
      <p:sp>
        <p:nvSpPr>
          <p:cNvPr id="169" name="설명선 2 168"/>
          <p:cNvSpPr/>
          <p:nvPr/>
        </p:nvSpPr>
        <p:spPr>
          <a:xfrm>
            <a:off x="1206420" y="3799775"/>
            <a:ext cx="541065" cy="188856"/>
          </a:xfrm>
          <a:prstGeom prst="borderCallout2">
            <a:avLst>
              <a:gd name="adj1" fmla="val 49116"/>
              <a:gd name="adj2" fmla="val 100965"/>
              <a:gd name="adj3" fmla="val 46202"/>
              <a:gd name="adj4" fmla="val 129692"/>
              <a:gd name="adj5" fmla="val 48632"/>
              <a:gd name="adj6" fmla="val 99990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대기실</a:t>
            </a:r>
            <a:endParaRPr lang="ko-KR" altLang="en-US" sz="800" dirty="0"/>
          </a:p>
        </p:txBody>
      </p:sp>
      <p:sp>
        <p:nvSpPr>
          <p:cNvPr id="170" name="설명선 2 169"/>
          <p:cNvSpPr/>
          <p:nvPr/>
        </p:nvSpPr>
        <p:spPr>
          <a:xfrm>
            <a:off x="1937558" y="3525476"/>
            <a:ext cx="608656" cy="188856"/>
          </a:xfrm>
          <a:prstGeom prst="borderCallout2">
            <a:avLst>
              <a:gd name="adj1" fmla="val 97786"/>
              <a:gd name="adj2" fmla="val 99501"/>
              <a:gd name="adj3" fmla="val 138163"/>
              <a:gd name="adj4" fmla="val 76651"/>
              <a:gd name="adj5" fmla="val 196238"/>
              <a:gd name="adj6" fmla="val 76421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라이온스</a:t>
            </a:r>
            <a:endParaRPr lang="ko-KR" altLang="en-US" sz="800" dirty="0"/>
          </a:p>
        </p:txBody>
      </p:sp>
      <p:sp>
        <p:nvSpPr>
          <p:cNvPr id="171" name="직사각형 170"/>
          <p:cNvSpPr/>
          <p:nvPr/>
        </p:nvSpPr>
        <p:spPr>
          <a:xfrm rot="561480">
            <a:off x="2481927" y="3908217"/>
            <a:ext cx="152313" cy="152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ectangle 26"/>
          <p:cNvSpPr>
            <a:spLocks noChangeArrowheads="1"/>
          </p:cNvSpPr>
          <p:nvPr/>
        </p:nvSpPr>
        <p:spPr bwMode="auto">
          <a:xfrm>
            <a:off x="615283" y="260648"/>
            <a:ext cx="425972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행사장 구성</a:t>
            </a:r>
            <a:r>
              <a:rPr lang="en-US" altLang="ko-K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 </a:t>
            </a:r>
            <a:r>
              <a: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(</a:t>
            </a:r>
            <a:r>
              <a:rPr lang="en-US" altLang="ko-KR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VIP</a:t>
            </a:r>
            <a:r>
              <a: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 </a:t>
            </a:r>
            <a:r>
              <a:rPr lang="ko-KR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동선계획</a:t>
            </a:r>
            <a:r>
              <a: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)</a:t>
            </a:r>
            <a:endParaRPr lang="ko-KR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sp>
        <p:nvSpPr>
          <p:cNvPr id="10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F2A5-3765-4D34-BD2D-1A18F81CBF9C}" type="slidenum">
              <a:rPr lang="ko-KR" altLang="en-US">
                <a:solidFill>
                  <a:schemeClr val="bg2">
                    <a:lumMod val="10000"/>
                  </a:schemeClr>
                </a:solidFill>
              </a:rPr>
              <a:pPr/>
              <a:t>6</a:t>
            </a:fld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1" name="오른쪽 화살표 330"/>
          <p:cNvSpPr/>
          <p:nvPr/>
        </p:nvSpPr>
        <p:spPr>
          <a:xfrm rot="11731660">
            <a:off x="6814089" y="6052270"/>
            <a:ext cx="255102" cy="252717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1838325" y="3217897"/>
            <a:ext cx="4972050" cy="2925728"/>
          </a:xfrm>
          <a:custGeom>
            <a:avLst/>
            <a:gdLst>
              <a:gd name="connsiteX0" fmla="*/ 4972050 w 4972050"/>
              <a:gd name="connsiteY0" fmla="*/ 2925728 h 2925728"/>
              <a:gd name="connsiteX1" fmla="*/ 4419600 w 4972050"/>
              <a:gd name="connsiteY1" fmla="*/ 2687603 h 2925728"/>
              <a:gd name="connsiteX2" fmla="*/ 4362450 w 4972050"/>
              <a:gd name="connsiteY2" fmla="*/ 2135153 h 2925728"/>
              <a:gd name="connsiteX3" fmla="*/ 4476750 w 4972050"/>
              <a:gd name="connsiteY3" fmla="*/ 1611278 h 2925728"/>
              <a:gd name="connsiteX4" fmla="*/ 4581525 w 4972050"/>
              <a:gd name="connsiteY4" fmla="*/ 611153 h 2925728"/>
              <a:gd name="connsiteX5" fmla="*/ 4210050 w 4972050"/>
              <a:gd name="connsiteY5" fmla="*/ 153953 h 2925728"/>
              <a:gd name="connsiteX6" fmla="*/ 3076575 w 4972050"/>
              <a:gd name="connsiteY6" fmla="*/ 1553 h 2925728"/>
              <a:gd name="connsiteX7" fmla="*/ 2466975 w 4972050"/>
              <a:gd name="connsiteY7" fmla="*/ 106328 h 2925728"/>
              <a:gd name="connsiteX8" fmla="*/ 2333625 w 4972050"/>
              <a:gd name="connsiteY8" fmla="*/ 554003 h 2925728"/>
              <a:gd name="connsiteX9" fmla="*/ 1619250 w 4972050"/>
              <a:gd name="connsiteY9" fmla="*/ 925478 h 2925728"/>
              <a:gd name="connsiteX10" fmla="*/ 847725 w 4972050"/>
              <a:gd name="connsiteY10" fmla="*/ 1525553 h 2925728"/>
              <a:gd name="connsiteX11" fmla="*/ 0 w 4972050"/>
              <a:gd name="connsiteY11" fmla="*/ 1449353 h 29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2050" h="2925728">
                <a:moveTo>
                  <a:pt x="4972050" y="2925728"/>
                </a:moveTo>
                <a:cubicBezTo>
                  <a:pt x="4746625" y="2872546"/>
                  <a:pt x="4521200" y="2819365"/>
                  <a:pt x="4419600" y="2687603"/>
                </a:cubicBezTo>
                <a:cubicBezTo>
                  <a:pt x="4318000" y="2555840"/>
                  <a:pt x="4352925" y="2314540"/>
                  <a:pt x="4362450" y="2135153"/>
                </a:cubicBezTo>
                <a:cubicBezTo>
                  <a:pt x="4371975" y="1955766"/>
                  <a:pt x="4440238" y="1865278"/>
                  <a:pt x="4476750" y="1611278"/>
                </a:cubicBezTo>
                <a:cubicBezTo>
                  <a:pt x="4513262" y="1357278"/>
                  <a:pt x="4625975" y="854040"/>
                  <a:pt x="4581525" y="611153"/>
                </a:cubicBezTo>
                <a:cubicBezTo>
                  <a:pt x="4537075" y="368265"/>
                  <a:pt x="4460875" y="255553"/>
                  <a:pt x="4210050" y="153953"/>
                </a:cubicBezTo>
                <a:cubicBezTo>
                  <a:pt x="3959225" y="52353"/>
                  <a:pt x="3367087" y="9490"/>
                  <a:pt x="3076575" y="1553"/>
                </a:cubicBezTo>
                <a:cubicBezTo>
                  <a:pt x="2786063" y="-6384"/>
                  <a:pt x="2590800" y="14253"/>
                  <a:pt x="2466975" y="106328"/>
                </a:cubicBezTo>
                <a:cubicBezTo>
                  <a:pt x="2343150" y="198403"/>
                  <a:pt x="2474912" y="417478"/>
                  <a:pt x="2333625" y="554003"/>
                </a:cubicBezTo>
                <a:cubicBezTo>
                  <a:pt x="2192338" y="690528"/>
                  <a:pt x="1866900" y="763553"/>
                  <a:pt x="1619250" y="925478"/>
                </a:cubicBezTo>
                <a:cubicBezTo>
                  <a:pt x="1371600" y="1087403"/>
                  <a:pt x="1117600" y="1438240"/>
                  <a:pt x="847725" y="1525553"/>
                </a:cubicBezTo>
                <a:cubicBezTo>
                  <a:pt x="577850" y="1612865"/>
                  <a:pt x="138112" y="1465228"/>
                  <a:pt x="0" y="144935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오른쪽 화살표 104"/>
          <p:cNvSpPr/>
          <p:nvPr/>
        </p:nvSpPr>
        <p:spPr>
          <a:xfrm rot="11700000">
            <a:off x="5677847" y="3202734"/>
            <a:ext cx="255102" cy="252717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오른쪽 화살표 106"/>
          <p:cNvSpPr/>
          <p:nvPr/>
        </p:nvSpPr>
        <p:spPr>
          <a:xfrm rot="11700000">
            <a:off x="1868948" y="4553443"/>
            <a:ext cx="305295" cy="302441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오른쪽 화살표 329"/>
          <p:cNvSpPr/>
          <p:nvPr/>
        </p:nvSpPr>
        <p:spPr>
          <a:xfrm rot="16923470">
            <a:off x="6202198" y="4593863"/>
            <a:ext cx="255102" cy="252717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8" name="오른쪽 화살표 357"/>
          <p:cNvSpPr/>
          <p:nvPr/>
        </p:nvSpPr>
        <p:spPr>
          <a:xfrm rot="9889783">
            <a:off x="3882218" y="3770489"/>
            <a:ext cx="255102" cy="252717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설명선 2 153"/>
          <p:cNvSpPr/>
          <p:nvPr/>
        </p:nvSpPr>
        <p:spPr>
          <a:xfrm>
            <a:off x="2113198" y="4221189"/>
            <a:ext cx="722904" cy="188856"/>
          </a:xfrm>
          <a:prstGeom prst="borderCallout2">
            <a:avLst>
              <a:gd name="adj1" fmla="val -2580"/>
              <a:gd name="adj2" fmla="val 50901"/>
              <a:gd name="adj3" fmla="val -5408"/>
              <a:gd name="adj4" fmla="val 49518"/>
              <a:gd name="adj5" fmla="val -97378"/>
              <a:gd name="adj6" fmla="val 58429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한우공모전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28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60513" y="1103628"/>
            <a:ext cx="8631967" cy="5061675"/>
            <a:chOff x="146273" y="989688"/>
            <a:chExt cx="8826277" cy="517561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8" t="19655" r="2790"/>
            <a:stretch/>
          </p:blipFill>
          <p:spPr bwMode="auto">
            <a:xfrm>
              <a:off x="146273" y="989688"/>
              <a:ext cx="8826277" cy="517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사각형 설명선 1"/>
            <p:cNvSpPr/>
            <p:nvPr/>
          </p:nvSpPr>
          <p:spPr>
            <a:xfrm>
              <a:off x="755576" y="1772816"/>
              <a:ext cx="1368152" cy="360040"/>
            </a:xfrm>
            <a:prstGeom prst="wedgeRectCallout">
              <a:avLst>
                <a:gd name="adj1" fmla="val 68744"/>
                <a:gd name="adj2" fmla="val 256506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문수자동차 극장</a:t>
              </a:r>
              <a:endParaRPr lang="ko-KR" altLang="en-US" sz="1200" dirty="0"/>
            </a:p>
          </p:txBody>
        </p:sp>
        <p:sp>
          <p:nvSpPr>
            <p:cNvPr id="4" name="사각형 설명선 3"/>
            <p:cNvSpPr/>
            <p:nvPr/>
          </p:nvSpPr>
          <p:spPr>
            <a:xfrm>
              <a:off x="3995936" y="1052736"/>
              <a:ext cx="1368152" cy="504056"/>
            </a:xfrm>
            <a:prstGeom prst="wedgeRectCallout">
              <a:avLst>
                <a:gd name="adj1" fmla="val 67815"/>
                <a:gd name="adj2" fmla="val 91223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 smtClean="0"/>
                <a:t>문수컨벤션센터</a:t>
              </a:r>
              <a:r>
                <a:rPr lang="ko-KR" altLang="en-US" sz="1200" dirty="0" smtClean="0"/>
                <a:t> 입구 </a:t>
              </a:r>
              <a:r>
                <a:rPr lang="en-US" altLang="ko-KR" sz="1200" dirty="0" smtClean="0"/>
                <a:t>(1</a:t>
              </a:r>
              <a:r>
                <a:rPr lang="ko-KR" altLang="en-US" sz="1200" dirty="0" smtClean="0"/>
                <a:t>층</a:t>
              </a:r>
              <a:r>
                <a:rPr lang="en-US" altLang="ko-KR" sz="1200" dirty="0" smtClean="0"/>
                <a:t>)</a:t>
              </a:r>
              <a:endParaRPr lang="ko-KR" altLang="en-US" sz="1200" dirty="0"/>
            </a:p>
          </p:txBody>
        </p:sp>
        <p:sp>
          <p:nvSpPr>
            <p:cNvPr id="5" name="사각형 설명선 4"/>
            <p:cNvSpPr/>
            <p:nvPr/>
          </p:nvSpPr>
          <p:spPr>
            <a:xfrm>
              <a:off x="5170624" y="5445224"/>
              <a:ext cx="1368152" cy="504056"/>
            </a:xfrm>
            <a:prstGeom prst="wedgeRectCallout">
              <a:avLst>
                <a:gd name="adj1" fmla="val 75241"/>
                <a:gd name="adj2" fmla="val -72548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도로변 임시주차</a:t>
              </a:r>
              <a:endParaRPr lang="ko-KR" altLang="en-US" sz="1200" dirty="0"/>
            </a:p>
          </p:txBody>
        </p:sp>
        <p:sp>
          <p:nvSpPr>
            <p:cNvPr id="3" name="자유형 2"/>
            <p:cNvSpPr/>
            <p:nvPr/>
          </p:nvSpPr>
          <p:spPr>
            <a:xfrm>
              <a:off x="5727700" y="2755900"/>
              <a:ext cx="254000" cy="2451100"/>
            </a:xfrm>
            <a:custGeom>
              <a:avLst/>
              <a:gdLst>
                <a:gd name="connsiteX0" fmla="*/ 0 w 254000"/>
                <a:gd name="connsiteY0" fmla="*/ 0 h 2451100"/>
                <a:gd name="connsiteX1" fmla="*/ 177800 w 254000"/>
                <a:gd name="connsiteY1" fmla="*/ 431800 h 2451100"/>
                <a:gd name="connsiteX2" fmla="*/ 203200 w 254000"/>
                <a:gd name="connsiteY2" fmla="*/ 1231900 h 2451100"/>
                <a:gd name="connsiteX3" fmla="*/ 228600 w 254000"/>
                <a:gd name="connsiteY3" fmla="*/ 2095500 h 2451100"/>
                <a:gd name="connsiteX4" fmla="*/ 254000 w 254000"/>
                <a:gd name="connsiteY4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451100">
                  <a:moveTo>
                    <a:pt x="0" y="0"/>
                  </a:moveTo>
                  <a:cubicBezTo>
                    <a:pt x="71966" y="113241"/>
                    <a:pt x="143933" y="226483"/>
                    <a:pt x="177800" y="431800"/>
                  </a:cubicBezTo>
                  <a:cubicBezTo>
                    <a:pt x="211667" y="637117"/>
                    <a:pt x="194733" y="954617"/>
                    <a:pt x="203200" y="1231900"/>
                  </a:cubicBezTo>
                  <a:cubicBezTo>
                    <a:pt x="211667" y="1509183"/>
                    <a:pt x="220133" y="1892300"/>
                    <a:pt x="228600" y="2095500"/>
                  </a:cubicBezTo>
                  <a:cubicBezTo>
                    <a:pt x="237067" y="2298700"/>
                    <a:pt x="245533" y="2374900"/>
                    <a:pt x="254000" y="245110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>
            <a:xfrm>
              <a:off x="5981700" y="5232400"/>
              <a:ext cx="2882900" cy="76200"/>
            </a:xfrm>
            <a:custGeom>
              <a:avLst/>
              <a:gdLst>
                <a:gd name="connsiteX0" fmla="*/ 0 w 2882900"/>
                <a:gd name="connsiteY0" fmla="*/ 0 h 76200"/>
                <a:gd name="connsiteX1" fmla="*/ 736600 w 2882900"/>
                <a:gd name="connsiteY1" fmla="*/ 76200 h 76200"/>
                <a:gd name="connsiteX2" fmla="*/ 1346200 w 2882900"/>
                <a:gd name="connsiteY2" fmla="*/ 50800 h 76200"/>
                <a:gd name="connsiteX3" fmla="*/ 2222500 w 2882900"/>
                <a:gd name="connsiteY3" fmla="*/ 25400 h 76200"/>
                <a:gd name="connsiteX4" fmla="*/ 2882900 w 2882900"/>
                <a:gd name="connsiteY4" fmla="*/ 25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900" h="76200">
                  <a:moveTo>
                    <a:pt x="0" y="0"/>
                  </a:moveTo>
                  <a:cubicBezTo>
                    <a:pt x="256116" y="33866"/>
                    <a:pt x="512233" y="67733"/>
                    <a:pt x="736600" y="76200"/>
                  </a:cubicBezTo>
                  <a:lnTo>
                    <a:pt x="1346200" y="50800"/>
                  </a:lnTo>
                  <a:lnTo>
                    <a:pt x="2222500" y="25400"/>
                  </a:lnTo>
                  <a:cubicBezTo>
                    <a:pt x="2478617" y="21167"/>
                    <a:pt x="2680758" y="23283"/>
                    <a:pt x="2882900" y="2540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94756" y="617838"/>
            <a:ext cx="425972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주차장</a:t>
            </a:r>
            <a:r>
              <a: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 (</a:t>
            </a:r>
            <a:r>
              <a:rPr lang="ko-KR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대형버스 주차계획</a:t>
            </a:r>
            <a:r>
              <a: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  <a:cs typeface="Tahoma" pitchFamily="34" charset="0"/>
              </a:rPr>
              <a:t>)</a:t>
            </a:r>
            <a:endParaRPr lang="ko-KR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  <a:cs typeface="Tahoma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661139" y="2242145"/>
            <a:ext cx="88560" cy="281471"/>
            <a:chOff x="1905000" y="2171700"/>
            <a:chExt cx="314325" cy="99902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타원 10"/>
            <p:cNvSpPr/>
            <p:nvPr/>
          </p:nvSpPr>
          <p:spPr>
            <a:xfrm>
              <a:off x="1937936" y="2420888"/>
              <a:ext cx="248453" cy="74983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1905000" y="2171700"/>
              <a:ext cx="314325" cy="314325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538515" y="2827853"/>
            <a:ext cx="88560" cy="281471"/>
            <a:chOff x="1905000" y="2171700"/>
            <a:chExt cx="314325" cy="99902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타원 13"/>
            <p:cNvSpPr/>
            <p:nvPr/>
          </p:nvSpPr>
          <p:spPr>
            <a:xfrm>
              <a:off x="1937936" y="2420888"/>
              <a:ext cx="248453" cy="74983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1905000" y="2171700"/>
              <a:ext cx="314325" cy="314325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084168" y="4971466"/>
            <a:ext cx="88560" cy="281471"/>
            <a:chOff x="1905000" y="2171700"/>
            <a:chExt cx="314325" cy="99902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타원 16"/>
            <p:cNvSpPr/>
            <p:nvPr/>
          </p:nvSpPr>
          <p:spPr>
            <a:xfrm>
              <a:off x="1937936" y="2420888"/>
              <a:ext cx="248453" cy="74983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1905000" y="2171700"/>
              <a:ext cx="314325" cy="314325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798989" y="5149462"/>
            <a:ext cx="88560" cy="281471"/>
            <a:chOff x="1905000" y="2171700"/>
            <a:chExt cx="314325" cy="99902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0" name="타원 19"/>
            <p:cNvSpPr/>
            <p:nvPr/>
          </p:nvSpPr>
          <p:spPr>
            <a:xfrm>
              <a:off x="1937936" y="2420888"/>
              <a:ext cx="248453" cy="74983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1905000" y="2171700"/>
              <a:ext cx="314325" cy="314325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07234"/>
              </p:ext>
            </p:extLst>
          </p:nvPr>
        </p:nvGraphicFramePr>
        <p:xfrm>
          <a:off x="323528" y="836712"/>
          <a:ext cx="8676456" cy="5760640"/>
        </p:xfrm>
        <a:graphic>
          <a:graphicData uri="http://schemas.openxmlformats.org/drawingml/2006/table">
            <a:tbl>
              <a:tblPr/>
              <a:tblGrid>
                <a:gridCol w="1952615"/>
                <a:gridCol w="6723841"/>
              </a:tblGrid>
              <a:tr h="3376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프로그램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주요내용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4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3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식전공연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3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“</a:t>
                      </a:r>
                      <a:r>
                        <a:rPr lang="ko-KR" altLang="en-US" sz="1400" b="1" kern="0" spc="-13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-윤명조330"/>
                        </a:rPr>
                        <a:t>학춤 </a:t>
                      </a:r>
                      <a:r>
                        <a:rPr lang="ko-KR" altLang="en-US" sz="1400" b="1" kern="0" spc="-13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공연</a:t>
                      </a:r>
                      <a:r>
                        <a:rPr lang="ko-KR" altLang="en-US" sz="1400" b="1" kern="0" spc="-13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”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 13:30 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도착예정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12:00)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무대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울산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대표 공연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프로그램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협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조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울산 학춤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보존회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(6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명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4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영상물 상영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(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한우협회 영상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무대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1.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한우협회 홍보영상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_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한우협회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1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입장식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무대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 </a:t>
                      </a:r>
                      <a:r>
                        <a:rPr lang="ko-KR" altLang="en-US" sz="14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기수단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입장순서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(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중앙회부터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</a:t>
                      </a:r>
                      <a:r>
                        <a:rPr lang="ko-KR" altLang="en-US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※개회식 </a:t>
                      </a:r>
                      <a:r>
                        <a:rPr lang="en-US" altLang="ko-KR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1</a:t>
                      </a:r>
                      <a:r>
                        <a:rPr lang="ko-KR" altLang="en-US" sz="14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시간 전 도착 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9532" marR="19532" marT="19532" marB="195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공식행사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),14:00 ~ 15:20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무대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12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회 한우인의 날을 축하하며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14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회 전국한우협회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창립기념식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행사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※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울산광역시 로고 삽입 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포디움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및 태극기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사회대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연설대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자체 준비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※ </a:t>
                      </a:r>
                      <a:r>
                        <a:rPr lang="ko-KR" altLang="en-US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사회자 </a:t>
                      </a:r>
                      <a:r>
                        <a:rPr lang="en-US" altLang="ko-KR" sz="1400" b="1" kern="0" spc="-1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b="1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편정택</a:t>
                      </a:r>
                      <a:r>
                        <a:rPr lang="en-US" altLang="ko-KR" sz="1400" b="1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b="1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유지은 </a:t>
                      </a:r>
                      <a:r>
                        <a:rPr lang="en-US" altLang="ko-KR" sz="1400" b="1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en-US" altLang="ko-KR" sz="1400" b="1" kern="0" spc="-1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ubc</a:t>
                      </a:r>
                      <a:r>
                        <a:rPr lang="en-US" altLang="ko-KR" sz="1400" b="1" kern="0" spc="-1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b="1" kern="0" spc="-1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울산방송  現 아나운서</a:t>
                      </a:r>
                      <a:r>
                        <a:rPr lang="en-US" altLang="ko-KR" sz="1400" b="1" kern="0" spc="-1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9532" marR="19532" marT="19532" marB="195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51520" y="364014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무대행사 및 공연 프로그램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45781"/>
              </p:ext>
            </p:extLst>
          </p:nvPr>
        </p:nvGraphicFramePr>
        <p:xfrm>
          <a:off x="683568" y="476671"/>
          <a:ext cx="7920880" cy="5904657"/>
        </p:xfrm>
        <a:graphic>
          <a:graphicData uri="http://schemas.openxmlformats.org/drawingml/2006/table">
            <a:tbl>
              <a:tblPr/>
              <a:tblGrid>
                <a:gridCol w="1782575"/>
                <a:gridCol w="6138305"/>
              </a:tblGrid>
              <a:tr h="3161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프로그램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주요내용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2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다문화가정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 퓨전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요리경연대회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  <a:ea typeface="-윤명조330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무대 일원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지역 내 외국인과 다문화 가정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(7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가정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을 대상으로 한우를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이용한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ea typeface="-윤명조330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세계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각국의 퓨전 요리 경연대회를 통해 세계인의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한우를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널리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ea typeface="-윤명조330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알리고자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함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시상 및 내빈 시식용으로 활용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※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참가인원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7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팀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(2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인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1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조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) : 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1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등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(1), 2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등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(1), 3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등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(1), </a:t>
                      </a: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참가상 </a:t>
                      </a:r>
                      <a:r>
                        <a:rPr lang="en-US" altLang="ko-KR" sz="1400" kern="0" spc="-1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4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팀</a:t>
                      </a:r>
                      <a:endParaRPr lang="en-US" altLang="ko-KR" sz="1400" kern="0" spc="-10" dirty="0" smtClean="0">
                        <a:solidFill>
                          <a:srgbClr val="000000"/>
                        </a:solidFill>
                        <a:effectLst/>
                        <a:ea typeface="-윤명조330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※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준비물품 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: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도마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칼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위생모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위생 앞치마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테이블보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일외용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접시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젓가락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가스버너 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(</a:t>
                      </a:r>
                      <a:r>
                        <a:rPr lang="ko-KR" altLang="en-US" sz="1400" kern="0" spc="-1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부르스타</a:t>
                      </a:r>
                      <a:r>
                        <a:rPr lang="ko-KR" altLang="en-US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등</a:t>
                      </a:r>
                      <a:r>
                        <a:rPr lang="en-US" altLang="ko-KR" sz="1400" kern="0" spc="-1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)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부 재료 </a:t>
                      </a:r>
                      <a:r>
                        <a:rPr lang="ko-KR" altLang="en-US" sz="1400" kern="0" spc="-10" baseline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팀당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별도 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3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만원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(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야채 및 </a:t>
                      </a:r>
                      <a:r>
                        <a:rPr lang="ko-KR" altLang="en-US" sz="1400" kern="0" spc="-10" baseline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식재료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구입비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)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지원 </a:t>
                      </a:r>
                      <a:endParaRPr lang="en-US" altLang="ko-KR" sz="1400" kern="0" spc="-10" baseline="0" dirty="0" smtClean="0">
                        <a:solidFill>
                          <a:srgbClr val="000000"/>
                        </a:solidFill>
                        <a:effectLst/>
                        <a:ea typeface="-윤명조330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(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협회 준비물품 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: 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국내산 한우 </a:t>
                      </a:r>
                      <a:r>
                        <a:rPr lang="ko-KR" altLang="en-US" sz="1400" kern="0" spc="-10" baseline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팀별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2kg)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  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센터 준비물품 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: </a:t>
                      </a:r>
                      <a:r>
                        <a:rPr lang="ko-KR" altLang="en-US" sz="1400" kern="0" spc="-10" baseline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식재료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(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야채 등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), 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양념</a:t>
                      </a:r>
                      <a:r>
                        <a:rPr lang="en-US" altLang="ko-KR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, </a:t>
                      </a:r>
                      <a:r>
                        <a:rPr lang="ko-KR" altLang="en-US" sz="1400" kern="0" spc="-10" baseline="0" dirty="0" err="1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후라이팬</a:t>
                      </a:r>
                      <a:r>
                        <a:rPr lang="ko-KR" altLang="en-US" sz="1400" kern="0" spc="-10" baseline="0" dirty="0" smtClean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532" marR="19532" marT="19532" marB="195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24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레크레이션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-윤명조330"/>
                        </a:rPr>
                        <a:t>&amp;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-윤명조330"/>
                        </a:rPr>
                        <a:t>추석맞이 한우 경매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090" marR="12090" marT="12090" marB="12090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일 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2013. 9. 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 ~ 10(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), </a:t>
                      </a:r>
                      <a:r>
                        <a:rPr lang="en-US" altLang="ko-KR" sz="1400" kern="0" spc="-17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13:00 ~ 14:00 / 16:00 ~ 18:00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장 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한우인의 날 행사장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main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무대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내 용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즉석 경매를 통해 시중보다 저렴한 금액으로 우수한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한우를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구매할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수 있는 기회를 제공하며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현장을 찾은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울산시민들에게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레크레이션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및 퀴즈를 통해 즐거움을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선사하는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프로그램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(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30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분 간격 및 임의 시간 활용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  ※ </a:t>
                      </a: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경매물품</a:t>
                      </a: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 </a:t>
                      </a: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판매코너에서 </a:t>
                      </a:r>
                      <a:r>
                        <a:rPr lang="ko-KR" altLang="en-US" sz="1400" b="1" kern="0" spc="-90" dirty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판매하는 </a:t>
                      </a: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물품 </a:t>
                      </a: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_</a:t>
                      </a: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축협협의물품</a:t>
                      </a: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(</a:t>
                      </a:r>
                      <a:r>
                        <a:rPr lang="ko-KR" altLang="en-US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리스트 필요</a:t>
                      </a:r>
                      <a:r>
                        <a:rPr lang="en-US" altLang="ko-KR" sz="1400" b="1" kern="0" spc="-9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)</a:t>
                      </a:r>
                      <a:r>
                        <a:rPr lang="en-US" altLang="ko-KR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                </a:t>
                      </a:r>
                      <a:r>
                        <a:rPr lang="ko-KR" altLang="en-US" sz="1400" b="1" kern="0" spc="-90" baseline="0" dirty="0" err="1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육가공품</a:t>
                      </a:r>
                      <a:r>
                        <a:rPr lang="en-US" altLang="ko-KR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특수부위</a:t>
                      </a:r>
                      <a:r>
                        <a:rPr lang="en-US" altLang="ko-KR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, </a:t>
                      </a:r>
                      <a:r>
                        <a:rPr lang="ko-KR" altLang="en-US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국거리 등  </a:t>
                      </a:r>
                      <a:r>
                        <a:rPr lang="en-US" altLang="ko-KR" sz="1400" b="1" kern="0" spc="-90" baseline="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/  </a:t>
                      </a:r>
                      <a:r>
                        <a:rPr lang="ko-KR" altLang="en-US" sz="1400" b="1" kern="0" spc="-10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전문사회자  </a:t>
                      </a:r>
                      <a:r>
                        <a:rPr lang="en-US" altLang="ko-KR" sz="1400" b="1" kern="0" spc="-10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: </a:t>
                      </a:r>
                      <a:r>
                        <a:rPr lang="ko-KR" altLang="en-US" sz="1400" b="1" kern="0" spc="-100" dirty="0" smtClean="0">
                          <a:solidFill>
                            <a:srgbClr val="000000"/>
                          </a:solidFill>
                          <a:effectLst/>
                          <a:latin typeface="-윤명조330" pitchFamily="18" charset="-127"/>
                          <a:ea typeface="-윤명조330" pitchFamily="18" charset="-127"/>
                        </a:rPr>
                        <a:t>유진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-윤명조330" pitchFamily="18" charset="-127"/>
                        <a:ea typeface="-윤명조330" pitchFamily="18" charset="-127"/>
                      </a:endParaRPr>
                    </a:p>
                  </a:txBody>
                  <a:tcPr marL="12090" marR="12090" marT="12090" marB="120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3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6350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1687</Words>
  <Application>Microsoft Office PowerPoint</Application>
  <PresentationFormat>화면 슬라이드 쇼(4:3)</PresentationFormat>
  <Paragraphs>365</Paragraphs>
  <Slides>14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디자인 사용자 지정</vt:lpstr>
      <vt:lpstr>4_디자인 사용자 지정</vt:lpstr>
      <vt:lpstr>2_디자인 사용자 지정</vt:lpstr>
      <vt:lpstr>3_디자인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</dc:creator>
  <cp:lastModifiedBy>박선빈</cp:lastModifiedBy>
  <cp:revision>262</cp:revision>
  <cp:lastPrinted>2013-08-10T05:56:57Z</cp:lastPrinted>
  <dcterms:created xsi:type="dcterms:W3CDTF">2013-07-21T06:03:47Z</dcterms:created>
  <dcterms:modified xsi:type="dcterms:W3CDTF">2013-09-05T08:37:19Z</dcterms:modified>
</cp:coreProperties>
</file>