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</p:sldIdLst>
  <p:sldSz cx="12192000" cy="6858000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A8E440B-2C3D-4BAE-8F66-57D8EE6DF413}">
          <p14:sldIdLst>
            <p14:sldId id="257"/>
            <p14:sldId id="258"/>
            <p14:sldId id="259"/>
            <p14:sldId id="260"/>
            <p14:sldId id="261"/>
          </p14:sldIdLst>
        </p14:section>
        <p14:section name="비밀번호 찾기" id="{52365906-8D75-4ABA-96EB-33435B5E0CBD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F3E889-C4E7-458A-9D2D-3BC0BC273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9EF460-CA28-4416-8E54-5A54F2EA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E8E59E-B951-40F7-A35B-10E11858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0701E4-B42D-4573-B140-88AEF355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D42931-E523-49BA-8500-799F7230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78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73D2AC-128A-46F2-AA96-F3220E1F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49937C-7B28-422F-B1EF-253CA0125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E7796-EA2B-486E-8F29-4E94DC55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75554-649A-47B7-BDC0-52645C8F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796720-2D3C-465E-869B-9890C995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1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46903B-37B0-4E74-8B7F-907721B5E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A72D35-DEBF-4B83-86E9-6090187B2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D3EC4-A822-4425-AD67-4A391EF1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B1C79E-AA9A-45A2-8C2A-6D96A4FD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4E3C81-9609-4C37-AA1C-1A4EC3C1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31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5057C2-57A2-4681-9C57-EB7E10FF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65B00-4ECD-4E2D-BAAC-62120C2B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6EFFC6-7227-47C0-BCAD-6EA65DD3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0F0392-771D-4192-80FD-49C4D3A0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5279DA-28A8-4975-9307-0385354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02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703D6-6230-41B6-97F0-68B429B01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C04E02-C035-4FA5-9776-FB515EDC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1B07FD-E053-453A-A3A8-845ADB17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DE73A-A4A9-48F0-A37C-9478CEB7B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AFC66-768E-41FC-8385-785B19AA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96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425BAA-D4CB-4D91-993B-2F913B9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52EF10-53C9-4105-8020-945A46A01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01A21F8-AF0A-4C46-B1A2-09E817A8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9D4BAF-5646-48C1-BD7E-45C47D061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9FD465-B13E-4232-85C0-8376D23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ED1DD0-E16E-4C52-A865-E24CEC74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17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C381B-54E7-4A5D-AB68-983422EE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3C3BD1-4745-42CA-8770-85005CA1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C582C6-7A27-4250-9E30-163489B90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389D9A8-4083-45F5-B53A-2620A6E26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B5B77E-8ADD-4592-88EC-DE4F842F9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47B3C1B-FC91-489C-A9CD-4406936F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9990234-864D-4703-9BB0-A6636ACF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B36343E-5D20-4D49-A088-7CC4504B9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11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26F71-8C08-4164-B8A5-C035FF1B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980583-871A-4326-96A7-EC028F1D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F4A4F83-F652-423B-B3F2-A7085B42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BF92D5-7360-440E-AAAB-DCA52678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0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85E1BC3-357A-46D9-AC0D-7BC7BE0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FB1CD1-F9B0-4CAC-A454-B99A8E06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16BD23-67C2-4CE0-8410-ED41F300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85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67B047-7C2B-40CC-9BDD-8BF47DAB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9C2FAD-0249-4799-8146-D978054EE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88BE62-8E6E-4FDA-9B4B-1B460B6FB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B600ABC-A573-47A4-8DD5-049342D1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517FD4-3714-4D15-A7BD-9168512C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B7FD15-7000-4DB3-A9F9-82416DFD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4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747497-16C5-41F9-AE25-959FBDF2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3EE272-1D65-4A8A-9EAB-B4CA8D305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0EE3F6-2D0A-4CF5-8CA3-C62FF5A5C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515DAC-57E4-4166-935B-D47ACB2AD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E3CAEF-DE79-4B4F-986E-A9C50C9C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B1BFAF-AA7B-4126-9562-A87D905E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57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B77ED0-2990-4F66-8C0A-7618257B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18E228-E06D-45A1-A6CE-CF3606D9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1D5B06-0F1C-4F52-B8FE-6ECF2F748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49C98A-059C-46B0-861C-1B77BE7E3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76DE33-8896-4144-82A8-6D8A46610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58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3">
            <a:extLst>
              <a:ext uri="{FF2B5EF4-FFF2-40B4-BE49-F238E27FC236}">
                <a16:creationId xmlns:a16="http://schemas.microsoft.com/office/drawing/2014/main" id="{0F778FEC-3E1C-8499-3094-C3F59A6FC319}"/>
              </a:ext>
            </a:extLst>
          </p:cNvPr>
          <p:cNvGrpSpPr/>
          <p:nvPr/>
        </p:nvGrpSpPr>
        <p:grpSpPr>
          <a:xfrm>
            <a:off x="7160983" y="845155"/>
            <a:ext cx="3775076" cy="5167690"/>
            <a:chOff x="10641769" y="1135929"/>
            <a:chExt cx="3775076" cy="516769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83D659C6-C024-850D-DD49-FD95B9F7E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41769" y="1135929"/>
              <a:ext cx="3775076" cy="5167690"/>
            </a:xfrm>
            <a:prstGeom prst="rect">
              <a:avLst/>
            </a:prstGeom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</p:pic>
        <p:sp>
          <p:nvSpPr>
            <p:cNvPr id="8" name="십각형 7">
              <a:extLst>
                <a:ext uri="{FF2B5EF4-FFF2-40B4-BE49-F238E27FC236}">
                  <a16:creationId xmlns:a16="http://schemas.microsoft.com/office/drawing/2014/main" id="{2E8F542E-BD51-4935-9111-D9566C3F4936}"/>
                </a:ext>
              </a:extLst>
            </p:cNvPr>
            <p:cNvSpPr/>
            <p:nvPr/>
          </p:nvSpPr>
          <p:spPr>
            <a:xfrm>
              <a:off x="10987758" y="2673483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050" dirty="0"/>
            </a:p>
          </p:txBody>
        </p:sp>
        <p:sp>
          <p:nvSpPr>
            <p:cNvPr id="9" name="십각형 8">
              <a:extLst>
                <a:ext uri="{FF2B5EF4-FFF2-40B4-BE49-F238E27FC236}">
                  <a16:creationId xmlns:a16="http://schemas.microsoft.com/office/drawing/2014/main" id="{BFDBEE7B-703F-4A0A-8F74-AFBF3A79965A}"/>
                </a:ext>
              </a:extLst>
            </p:cNvPr>
            <p:cNvSpPr/>
            <p:nvPr/>
          </p:nvSpPr>
          <p:spPr>
            <a:xfrm>
              <a:off x="10987758" y="3365702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050" dirty="0"/>
            </a:p>
          </p:txBody>
        </p:sp>
        <p:sp>
          <p:nvSpPr>
            <p:cNvPr id="10" name="십각형 9">
              <a:extLst>
                <a:ext uri="{FF2B5EF4-FFF2-40B4-BE49-F238E27FC236}">
                  <a16:creationId xmlns:a16="http://schemas.microsoft.com/office/drawing/2014/main" id="{BFFBC243-BF0B-4726-AD90-E1EFA7B06749}"/>
                </a:ext>
              </a:extLst>
            </p:cNvPr>
            <p:cNvSpPr/>
            <p:nvPr/>
          </p:nvSpPr>
          <p:spPr>
            <a:xfrm>
              <a:off x="12110501" y="393247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050" dirty="0"/>
            </a:p>
          </p:txBody>
        </p:sp>
        <p:sp>
          <p:nvSpPr>
            <p:cNvPr id="11" name="십각형 10">
              <a:extLst>
                <a:ext uri="{FF2B5EF4-FFF2-40B4-BE49-F238E27FC236}">
                  <a16:creationId xmlns:a16="http://schemas.microsoft.com/office/drawing/2014/main" id="{B14E6C34-2997-412A-AF29-F96ECEFFC492}"/>
                </a:ext>
              </a:extLst>
            </p:cNvPr>
            <p:cNvSpPr/>
            <p:nvPr/>
          </p:nvSpPr>
          <p:spPr>
            <a:xfrm>
              <a:off x="11936948" y="4554208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4</a:t>
              </a:r>
              <a:endParaRPr lang="ko-KR" altLang="en-US" sz="1050" dirty="0"/>
            </a:p>
          </p:txBody>
        </p:sp>
        <p:sp>
          <p:nvSpPr>
            <p:cNvPr id="12" name="십각형 11">
              <a:extLst>
                <a:ext uri="{FF2B5EF4-FFF2-40B4-BE49-F238E27FC236}">
                  <a16:creationId xmlns:a16="http://schemas.microsoft.com/office/drawing/2014/main" id="{BBBA8988-36E5-4DA4-A0B1-75EBDD989E69}"/>
                </a:ext>
              </a:extLst>
            </p:cNvPr>
            <p:cNvSpPr/>
            <p:nvPr/>
          </p:nvSpPr>
          <p:spPr>
            <a:xfrm>
              <a:off x="14111824" y="455420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5</a:t>
              </a:r>
              <a:endParaRPr lang="ko-KR" altLang="en-US" sz="105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798143"/>
            <a:ext cx="5300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휴대폰 번호 와 비밀번호를 입력하고 로그인 버튼을 클릭하면 </a:t>
            </a:r>
            <a:r>
              <a:rPr lang="ko-KR" altLang="en-US" sz="1000" dirty="0" err="1"/>
              <a:t>로그인됩니다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농장회원가입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회원 가입을 진행하십시오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/>
              <a:t>이미 가입된 회원이라는 메시지가 나타나면 </a:t>
            </a:r>
            <a:r>
              <a:rPr lang="en-US" altLang="ko-KR" sz="1000" dirty="0"/>
              <a:t>“</a:t>
            </a:r>
            <a:r>
              <a:rPr lang="ko-KR" altLang="en-US" sz="1000" dirty="0" err="1"/>
              <a:t>한우정액신청</a:t>
            </a:r>
            <a:r>
              <a:rPr lang="ko-KR" altLang="en-US" sz="1000" dirty="0"/>
              <a:t> 시스템</a:t>
            </a:r>
            <a:r>
              <a:rPr lang="en-US" altLang="ko-KR" sz="1000" dirty="0"/>
              <a:t>”</a:t>
            </a:r>
            <a:r>
              <a:rPr lang="ko-KR" altLang="en-US" sz="1000" dirty="0"/>
              <a:t>에 등록된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휴대폰 번호와 비밀번호를 이용하여 로그인을 하시면 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비밀번호를 </a:t>
            </a:r>
            <a:r>
              <a:rPr lang="ko-KR" altLang="en-US" sz="1000" dirty="0" err="1"/>
              <a:t>잊어버린경우</a:t>
            </a:r>
            <a:r>
              <a:rPr lang="ko-KR" altLang="en-US" sz="1000" dirty="0"/>
              <a:t>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비밀번호를 찾을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비밀번호 </a:t>
            </a:r>
            <a:r>
              <a:rPr lang="en-US" altLang="ko-KR" sz="1000" dirty="0"/>
              <a:t>5</a:t>
            </a:r>
            <a:r>
              <a:rPr lang="ko-KR" altLang="en-US" sz="1000" dirty="0"/>
              <a:t>회 실패하면 계정이 잠깁니다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 </a:t>
            </a:r>
            <a:r>
              <a:rPr lang="en-US" altLang="ko-KR" sz="1000" dirty="0"/>
              <a:t>: 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해제 할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7F7887A9-8217-40A5-B122-2B5606204FE7}"/>
              </a:ext>
            </a:extLst>
          </p:cNvPr>
          <p:cNvSpPr/>
          <p:nvPr/>
        </p:nvSpPr>
        <p:spPr>
          <a:xfrm>
            <a:off x="835000" y="1660552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751386EC-4CFB-4ACF-8CD8-095079B3FC0A}"/>
              </a:ext>
            </a:extLst>
          </p:cNvPr>
          <p:cNvSpPr/>
          <p:nvPr/>
        </p:nvSpPr>
        <p:spPr>
          <a:xfrm>
            <a:off x="1739900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D026C886-EC34-4608-AFAC-A10C9489E66C}"/>
              </a:ext>
            </a:extLst>
          </p:cNvPr>
          <p:cNvSpPr/>
          <p:nvPr/>
        </p:nvSpPr>
        <p:spPr>
          <a:xfrm>
            <a:off x="2925224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518D1B08-4DD0-458E-8AA0-905A679C33BA}"/>
              </a:ext>
            </a:extLst>
          </p:cNvPr>
          <p:cNvSpPr/>
          <p:nvPr/>
        </p:nvSpPr>
        <p:spPr>
          <a:xfrm>
            <a:off x="1059367" y="2115025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878AA1FF-BB21-4871-9729-449D116BEF3F}"/>
              </a:ext>
            </a:extLst>
          </p:cNvPr>
          <p:cNvSpPr/>
          <p:nvPr/>
        </p:nvSpPr>
        <p:spPr>
          <a:xfrm>
            <a:off x="2543280" y="3041043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2" name="십각형 21">
            <a:extLst>
              <a:ext uri="{FF2B5EF4-FFF2-40B4-BE49-F238E27FC236}">
                <a16:creationId xmlns:a16="http://schemas.microsoft.com/office/drawing/2014/main" id="{065BBF74-B22F-6322-D386-E0987EFB9EA7}"/>
              </a:ext>
            </a:extLst>
          </p:cNvPr>
          <p:cNvSpPr/>
          <p:nvPr/>
        </p:nvSpPr>
        <p:spPr>
          <a:xfrm>
            <a:off x="3134090" y="393247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4" name="_x452303304"/>
          <p:cNvSpPr>
            <a:spLocks noChangeArrowheads="1"/>
          </p:cNvSpPr>
          <p:nvPr/>
        </p:nvSpPr>
        <p:spPr bwMode="auto">
          <a:xfrm>
            <a:off x="282575" y="78018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kumimoji="0" lang="ko-KR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붙임</a:t>
            </a:r>
            <a:r>
              <a:rPr lang="en-US" altLang="ko-KR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525793" y="965143"/>
            <a:ext cx="5128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기존 </a:t>
            </a:r>
            <a:r>
              <a:rPr lang="ko-KR" altLang="en-US" dirty="0" err="1"/>
              <a:t>한우정액</a:t>
            </a:r>
            <a:r>
              <a:rPr lang="ko-KR" altLang="en-US" dirty="0"/>
              <a:t> </a:t>
            </a:r>
            <a:r>
              <a:rPr lang="ko-KR" altLang="en-US" dirty="0" err="1"/>
              <a:t>추첨시스템</a:t>
            </a:r>
            <a:r>
              <a:rPr lang="ko-KR" altLang="en-US" dirty="0"/>
              <a:t> </a:t>
            </a:r>
            <a:r>
              <a:rPr lang="ko-KR" altLang="en-US" dirty="0" err="1"/>
              <a:t>가입농가</a:t>
            </a:r>
            <a:r>
              <a:rPr lang="ko-KR" altLang="en-US" dirty="0"/>
              <a:t> </a:t>
            </a:r>
            <a:r>
              <a:rPr lang="ko-KR" altLang="en-US" dirty="0" err="1"/>
              <a:t>로그인방법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512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DB40768-98A6-6846-4985-6E9A1F9C3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727" y="295227"/>
            <a:ext cx="3090708" cy="2560024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2C8E242-8883-A7BB-4F33-DA8108721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7526" y="279406"/>
            <a:ext cx="2269737" cy="6443126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5826767" y="455509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116380" y="767080"/>
            <a:ext cx="570083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회원 가입은 개인정보 활용 동의를 한 후에 입력 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비밀번호변경 버튼을 이용하여 신규 비밀번호를 입력하기시</a:t>
            </a:r>
            <a:r>
              <a:rPr lang="en-US" altLang="ko-KR" sz="1000" dirty="0"/>
              <a:t> </a:t>
            </a:r>
            <a:r>
              <a:rPr lang="ko-KR" altLang="en-US" sz="1000" dirty="0"/>
              <a:t>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</a:t>
            </a:r>
            <a:r>
              <a:rPr lang="en-US" altLang="ko-KR" sz="1000" b="1" dirty="0">
                <a:latin typeface="+mj-lt"/>
              </a:rPr>
              <a:t>※ </a:t>
            </a:r>
            <a:r>
              <a:rPr lang="ko-KR" altLang="en-US" sz="1000" b="1" dirty="0">
                <a:latin typeface="+mj-lt"/>
              </a:rPr>
              <a:t>비밀번호는 안전하게 관리하시기 바랍니다</a:t>
            </a:r>
            <a:r>
              <a:rPr lang="en-US" altLang="ko-KR" sz="1000" b="1" dirty="0">
                <a:latin typeface="+mj-lt"/>
              </a:rPr>
              <a:t>. </a:t>
            </a:r>
            <a:endParaRPr lang="ko-KR" altLang="en-US" sz="1000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</a:t>
            </a:r>
            <a:r>
              <a:rPr lang="ko-KR" altLang="en-US" sz="1000" dirty="0"/>
              <a:t>휴대폰번호변경이 필요한 경우 버튼을 이용하여 휴대폰 번호를 변경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휴대폰번호는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휴대폰 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당첨 확인 안내를 받기 위함이니 확인 받으실 휴대폰 번호로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주소와 우편번호는 검색을 통하여 입력하시기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주소 또한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주소와 우편번호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정액 공급 시 안내를 받기 위함이니 공급 받으실 주소로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수령위임 수정사가 필요한 경우 등록 버튼을 이용하여 등록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수령이 불가능하여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수정사가</a:t>
            </a:r>
            <a:r>
              <a:rPr lang="ko-KR" altLang="en-US" sz="1000" b="1" dirty="0"/>
              <a:t> 필요한 경우 등록 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정보활용동의 경우 앞단계에서 개인정보 활용동의를 진행 했기 때문에 </a:t>
            </a:r>
            <a:r>
              <a:rPr lang="en-US" altLang="ko-KR" sz="1000" dirty="0"/>
              <a:t>“</a:t>
            </a:r>
            <a:r>
              <a:rPr lang="ko-KR" altLang="en-US" sz="1000" dirty="0"/>
              <a:t>정보활용동의 가 되었습니다</a:t>
            </a:r>
            <a:r>
              <a:rPr lang="en-US" altLang="ko-KR" sz="1000" dirty="0"/>
              <a:t>.”</a:t>
            </a:r>
            <a:r>
              <a:rPr lang="ko-KR" altLang="en-US" sz="1000" dirty="0"/>
              <a:t>라는 메시지가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저장버튼을 이용하여 저장하십시오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농장식별번호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농가번호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오류시</a:t>
            </a:r>
            <a:r>
              <a:rPr lang="ko-KR" altLang="en-US" sz="1000" dirty="0"/>
              <a:t> 조합 및 </a:t>
            </a:r>
            <a:r>
              <a:rPr lang="ko-KR" altLang="en-US" sz="1000" dirty="0" err="1"/>
              <a:t>시군지부에</a:t>
            </a:r>
            <a:r>
              <a:rPr lang="ko-KR" altLang="en-US" sz="1000" dirty="0"/>
              <a:t> 문의하시기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4763568-D476-4FA2-A8F9-0B95ED89B6F8}"/>
              </a:ext>
            </a:extLst>
          </p:cNvPr>
          <p:cNvCxnSpPr>
            <a:cxnSpLocks/>
          </p:cNvCxnSpPr>
          <p:nvPr/>
        </p:nvCxnSpPr>
        <p:spPr>
          <a:xfrm flipV="1">
            <a:off x="7686825" y="702736"/>
            <a:ext cx="2549380" cy="199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십각형 25">
            <a:extLst>
              <a:ext uri="{FF2B5EF4-FFF2-40B4-BE49-F238E27FC236}">
                <a16:creationId xmlns:a16="http://schemas.microsoft.com/office/drawing/2014/main" id="{B73333A4-4F67-4358-8816-DDEC4F83CDC7}"/>
              </a:ext>
            </a:extLst>
          </p:cNvPr>
          <p:cNvSpPr/>
          <p:nvPr/>
        </p:nvSpPr>
        <p:spPr>
          <a:xfrm>
            <a:off x="11164324" y="1497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27" name="십각형 26">
            <a:extLst>
              <a:ext uri="{FF2B5EF4-FFF2-40B4-BE49-F238E27FC236}">
                <a16:creationId xmlns:a16="http://schemas.microsoft.com/office/drawing/2014/main" id="{8C61C577-DBDB-4E66-8972-4EAE4F93BC48}"/>
              </a:ext>
            </a:extLst>
          </p:cNvPr>
          <p:cNvSpPr/>
          <p:nvPr/>
        </p:nvSpPr>
        <p:spPr>
          <a:xfrm>
            <a:off x="11195158" y="21238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28" name="십각형 27">
            <a:extLst>
              <a:ext uri="{FF2B5EF4-FFF2-40B4-BE49-F238E27FC236}">
                <a16:creationId xmlns:a16="http://schemas.microsoft.com/office/drawing/2014/main" id="{2567FD2C-B7C9-4EC8-83BC-AA7BFE3073BA}"/>
              </a:ext>
            </a:extLst>
          </p:cNvPr>
          <p:cNvSpPr/>
          <p:nvPr/>
        </p:nvSpPr>
        <p:spPr>
          <a:xfrm>
            <a:off x="11433561" y="270973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29" name="십각형 28">
            <a:extLst>
              <a:ext uri="{FF2B5EF4-FFF2-40B4-BE49-F238E27FC236}">
                <a16:creationId xmlns:a16="http://schemas.microsoft.com/office/drawing/2014/main" id="{1B17DCD1-2AEE-47B0-A4A3-84B60C03357A}"/>
              </a:ext>
            </a:extLst>
          </p:cNvPr>
          <p:cNvSpPr/>
          <p:nvPr/>
        </p:nvSpPr>
        <p:spPr>
          <a:xfrm>
            <a:off x="11082974" y="5119466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30" name="십각형 29">
            <a:extLst>
              <a:ext uri="{FF2B5EF4-FFF2-40B4-BE49-F238E27FC236}">
                <a16:creationId xmlns:a16="http://schemas.microsoft.com/office/drawing/2014/main" id="{C1EC9AB7-DF0A-44F3-9B94-E41AAA010F5C}"/>
              </a:ext>
            </a:extLst>
          </p:cNvPr>
          <p:cNvSpPr/>
          <p:nvPr/>
        </p:nvSpPr>
        <p:spPr>
          <a:xfrm>
            <a:off x="11076623" y="6138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205359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신규가입 방법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0041774" y="1205345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0236205" y="3667208"/>
            <a:ext cx="928119" cy="61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10036232" y="4865713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10077792" y="5489162"/>
            <a:ext cx="404557" cy="105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88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7046724-6B3A-A291-3E72-81644111A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983" y="235012"/>
            <a:ext cx="4690889" cy="6323794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회원명이 화면에 노출된다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정액 신청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정액신청을 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3.[</a:t>
            </a:r>
            <a:r>
              <a:rPr lang="ko-KR" altLang="en-US" sz="1000" dirty="0"/>
              <a:t>신청 내역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신청 내역을 조회한다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4.[</a:t>
            </a:r>
            <a:r>
              <a:rPr lang="ko-KR" altLang="en-US" sz="1000" dirty="0"/>
              <a:t>농장 정보</a:t>
            </a:r>
            <a:r>
              <a:rPr lang="en-US" altLang="ko-KR" sz="1000" dirty="0"/>
              <a:t>(</a:t>
            </a:r>
            <a:r>
              <a:rPr lang="ko-KR" altLang="en-US" sz="1000" dirty="0"/>
              <a:t>수령위임 등록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농장정보와 수령위임을 변경</a:t>
            </a:r>
            <a:r>
              <a:rPr lang="en-US" altLang="ko-KR" sz="1000" dirty="0"/>
              <a:t> </a:t>
            </a:r>
            <a:r>
              <a:rPr lang="ko-KR" altLang="en-US" sz="1000" dirty="0"/>
              <a:t>또는 등록할 수 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가입 신청 시 입력한 회원정보</a:t>
            </a:r>
            <a:r>
              <a:rPr lang="en-US" altLang="ko-KR" sz="1000" b="1" dirty="0"/>
              <a:t>(</a:t>
            </a:r>
            <a:r>
              <a:rPr lang="ko-KR" altLang="en-US" sz="1000" b="1" dirty="0"/>
              <a:t>비밀번호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핸드폰번호</a:t>
            </a:r>
            <a:r>
              <a:rPr lang="en-US" altLang="ko-KR" sz="1000" b="1" dirty="0"/>
              <a:t>,</a:t>
            </a:r>
            <a:r>
              <a:rPr lang="ko-KR" altLang="en-US" sz="1000" b="1" dirty="0"/>
              <a:t>주소</a:t>
            </a:r>
            <a:r>
              <a:rPr lang="en-US" altLang="ko-KR" sz="1000" b="1" dirty="0"/>
              <a:t>,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</a:t>
            </a:r>
            <a:r>
              <a:rPr lang="en-US" altLang="ko-KR" sz="1000" b="1" dirty="0"/>
              <a:t>) </a:t>
            </a:r>
            <a:r>
              <a:rPr lang="ko-KR" altLang="en-US" sz="1000" b="1" dirty="0"/>
              <a:t>변경이 </a:t>
            </a:r>
            <a:endParaRPr lang="en-US" altLang="ko-KR" sz="1000" b="1" dirty="0"/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</a:t>
            </a:r>
            <a:r>
              <a:rPr lang="ko-KR" altLang="en-US" sz="1000" b="1" dirty="0"/>
              <a:t>필요한 경우 변경 등록 할 수 있습니다</a:t>
            </a:r>
            <a:r>
              <a:rPr lang="en-US" altLang="ko-KR" sz="1000" b="1" dirty="0"/>
              <a:t>.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수령위임 </a:t>
            </a:r>
            <a:r>
              <a:rPr lang="ko-KR" altLang="en-US" sz="1000" dirty="0" err="1"/>
              <a:t>수정사</a:t>
            </a:r>
            <a:r>
              <a:rPr lang="ko-KR" altLang="en-US" sz="1000" dirty="0"/>
              <a:t> 정보가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신청기간과 발표일이 보여집니다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578101" y="396240"/>
            <a:ext cx="787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/>
              <a:t>MAIN</a:t>
            </a:r>
            <a:endParaRPr lang="ko-KR" altLang="en-US" dirty="0"/>
          </a:p>
        </p:txBody>
      </p:sp>
      <p:sp>
        <p:nvSpPr>
          <p:cNvPr id="12" name="십각형 11">
            <a:extLst>
              <a:ext uri="{FF2B5EF4-FFF2-40B4-BE49-F238E27FC236}">
                <a16:creationId xmlns:a16="http://schemas.microsoft.com/office/drawing/2014/main" id="{BE0C6C74-BD92-4E87-A3D9-D6E40CDAD5C2}"/>
              </a:ext>
            </a:extLst>
          </p:cNvPr>
          <p:cNvSpPr/>
          <p:nvPr/>
        </p:nvSpPr>
        <p:spPr>
          <a:xfrm>
            <a:off x="8579461" y="1772294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3" name="십각형 12">
            <a:extLst>
              <a:ext uri="{FF2B5EF4-FFF2-40B4-BE49-F238E27FC236}">
                <a16:creationId xmlns:a16="http://schemas.microsoft.com/office/drawing/2014/main" id="{62816CCE-F7CA-4CAB-BD0C-B2A052AE9EED}"/>
              </a:ext>
            </a:extLst>
          </p:cNvPr>
          <p:cNvSpPr/>
          <p:nvPr/>
        </p:nvSpPr>
        <p:spPr>
          <a:xfrm>
            <a:off x="8579461" y="297742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4A60A3E2-1B84-4267-B661-B7C9982A6B97}"/>
              </a:ext>
            </a:extLst>
          </p:cNvPr>
          <p:cNvSpPr/>
          <p:nvPr/>
        </p:nvSpPr>
        <p:spPr>
          <a:xfrm>
            <a:off x="8579461" y="366806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0ECEAF56-2D15-4753-AF53-05E60CADDCDD}"/>
              </a:ext>
            </a:extLst>
          </p:cNvPr>
          <p:cNvSpPr/>
          <p:nvPr/>
        </p:nvSpPr>
        <p:spPr>
          <a:xfrm>
            <a:off x="8129036" y="433008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1EA84AFB-213C-4E3B-B217-70486BA387D9}"/>
              </a:ext>
            </a:extLst>
          </p:cNvPr>
          <p:cNvSpPr/>
          <p:nvPr/>
        </p:nvSpPr>
        <p:spPr>
          <a:xfrm>
            <a:off x="8051881" y="54069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A51D637E-E27B-45DF-A3C2-5F7D45F18BEF}"/>
              </a:ext>
            </a:extLst>
          </p:cNvPr>
          <p:cNvSpPr/>
          <p:nvPr/>
        </p:nvSpPr>
        <p:spPr>
          <a:xfrm>
            <a:off x="7827514" y="5760840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6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E54BDE7D-DDA8-4C30-A219-8CF64F02AAFB}"/>
              </a:ext>
            </a:extLst>
          </p:cNvPr>
          <p:cNvSpPr/>
          <p:nvPr/>
        </p:nvSpPr>
        <p:spPr>
          <a:xfrm>
            <a:off x="8348761" y="613179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7</a:t>
            </a:r>
            <a:endParaRPr lang="ko-KR" altLang="en-US" sz="1050" dirty="0"/>
          </a:p>
        </p:txBody>
      </p:sp>
      <p:sp>
        <p:nvSpPr>
          <p:cNvPr id="2" name="직사각형 1"/>
          <p:cNvSpPr/>
          <p:nvPr/>
        </p:nvSpPr>
        <p:spPr>
          <a:xfrm>
            <a:off x="8691644" y="5806499"/>
            <a:ext cx="1579418" cy="121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9060873" y="6156738"/>
            <a:ext cx="731520" cy="106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00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한가지 정액을 중복으로 여러 번 선택이 불가능합니다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가능한 정액이 </a:t>
            </a:r>
            <a:r>
              <a:rPr lang="en-US" altLang="ko-KR" sz="1000" dirty="0"/>
              <a:t>15</a:t>
            </a:r>
            <a:r>
              <a:rPr lang="ko-KR" altLang="en-US" sz="1000" dirty="0"/>
              <a:t>개가 넘을 경우 </a:t>
            </a:r>
            <a:r>
              <a:rPr lang="en-US" altLang="ko-KR" sz="1000" dirty="0"/>
              <a:t>15</a:t>
            </a:r>
            <a:r>
              <a:rPr lang="ko-KR" altLang="en-US" sz="1000" dirty="0"/>
              <a:t>개는 자동신청되고</a:t>
            </a:r>
            <a:r>
              <a:rPr lang="en-US" altLang="ko-KR" sz="1000" dirty="0"/>
              <a:t>, </a:t>
            </a:r>
            <a:r>
              <a:rPr lang="ko-KR" altLang="en-US" sz="1000" dirty="0"/>
              <a:t>잔여 정액은 추가로 선택가능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예</a:t>
            </a:r>
            <a:r>
              <a:rPr lang="en-US" altLang="ko-KR" sz="1000" dirty="0"/>
              <a:t>)18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 15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3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35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</a:t>
            </a:r>
            <a:r>
              <a:rPr lang="ko-KR" altLang="en-US" sz="1000" dirty="0"/>
              <a:t> </a:t>
            </a:r>
            <a:r>
              <a:rPr lang="en-US" altLang="ko-KR" sz="1000" dirty="0"/>
              <a:t>30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5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정액번호를 선택할 경우 빨강색의 굵은 글씨로 표현됩니다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버튼을 클릭하면 선택한 정액이 저장되고 신청내역으로 자동 이동합니다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0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정액신청</a:t>
            </a:r>
          </a:p>
        </p:txBody>
      </p:sp>
      <p:sp>
        <p:nvSpPr>
          <p:cNvPr id="6" name="_x452303304"/>
          <p:cNvSpPr>
            <a:spLocks noChangeArrowheads="1"/>
          </p:cNvSpPr>
          <p:nvPr/>
        </p:nvSpPr>
        <p:spPr bwMode="auto">
          <a:xfrm>
            <a:off x="6308634" y="557230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6A7FBE2-25B9-2478-32F0-2D31C20E0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396" y="1509060"/>
            <a:ext cx="4472417" cy="383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9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1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신청내역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0F77375-2C65-4AE8-967A-5606F7BCF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603" y="467362"/>
            <a:ext cx="3393670" cy="6116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60D270-5689-423A-BECC-269E5BDA69D4}"/>
              </a:ext>
            </a:extLst>
          </p:cNvPr>
          <p:cNvSpPr txBox="1"/>
          <p:nvPr/>
        </p:nvSpPr>
        <p:spPr>
          <a:xfrm>
            <a:off x="550333" y="1041400"/>
            <a:ext cx="5300134" cy="75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정렬 순서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1.</a:t>
            </a:r>
            <a:r>
              <a:rPr lang="ko-KR" altLang="en-US" sz="1000" dirty="0"/>
              <a:t>신청 수량이 많은 것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/>
              <a:t>  2.</a:t>
            </a:r>
            <a:r>
              <a:rPr lang="ko-KR" altLang="en-US" sz="1000"/>
              <a:t>정액 </a:t>
            </a:r>
            <a:r>
              <a:rPr lang="ko-KR" altLang="en-US" sz="1000" dirty="0"/>
              <a:t>번호 순</a:t>
            </a:r>
            <a:endParaRPr lang="en-US" altLang="ko-KR" sz="1000" dirty="0"/>
          </a:p>
        </p:txBody>
      </p:sp>
      <p:sp>
        <p:nvSpPr>
          <p:cNvPr id="7" name="_x452303304"/>
          <p:cNvSpPr>
            <a:spLocks noChangeArrowheads="1"/>
          </p:cNvSpPr>
          <p:nvPr/>
        </p:nvSpPr>
        <p:spPr bwMode="auto">
          <a:xfrm>
            <a:off x="6487309" y="462637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2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4DA89CA9-B5D5-BB75-3C49-7AB7B12C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763" y="2798131"/>
            <a:ext cx="2966059" cy="154613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146093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비밀번호 찾기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E17372E-0041-8817-FA86-3E9095488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338" y="2118146"/>
            <a:ext cx="2738855" cy="335410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7" name="십각형 6">
            <a:extLst>
              <a:ext uri="{FF2B5EF4-FFF2-40B4-BE49-F238E27FC236}">
                <a16:creationId xmlns:a16="http://schemas.microsoft.com/office/drawing/2014/main" id="{6CC4AFBC-CDB0-AED7-B548-DADAEB1AA2CB}"/>
              </a:ext>
            </a:extLst>
          </p:cNvPr>
          <p:cNvSpPr/>
          <p:nvPr/>
        </p:nvSpPr>
        <p:spPr>
          <a:xfrm>
            <a:off x="2460113" y="4187693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0" name="십각형 9">
            <a:extLst>
              <a:ext uri="{FF2B5EF4-FFF2-40B4-BE49-F238E27FC236}">
                <a16:creationId xmlns:a16="http://schemas.microsoft.com/office/drawing/2014/main" id="{16084CF9-4E54-E669-E122-F2449329AADE}"/>
              </a:ext>
            </a:extLst>
          </p:cNvPr>
          <p:cNvSpPr/>
          <p:nvPr/>
        </p:nvSpPr>
        <p:spPr>
          <a:xfrm>
            <a:off x="5676033" y="4102098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E0A88B3-FCF9-5560-6623-BA363BD1CB74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3513551" y="3571200"/>
            <a:ext cx="1010212" cy="773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9EB7F8C-83DB-0988-D461-278C33EE3C39}"/>
              </a:ext>
            </a:extLst>
          </p:cNvPr>
          <p:cNvCxnSpPr>
            <a:cxnSpLocks/>
          </p:cNvCxnSpPr>
          <p:nvPr/>
        </p:nvCxnSpPr>
        <p:spPr>
          <a:xfrm flipV="1">
            <a:off x="6632532" y="3583553"/>
            <a:ext cx="1778860" cy="518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BBB0845-9452-C527-9F3B-F73EDAD0CBF1}"/>
              </a:ext>
            </a:extLst>
          </p:cNvPr>
          <p:cNvSpPr txBox="1"/>
          <p:nvPr/>
        </p:nvSpPr>
        <p:spPr>
          <a:xfrm>
            <a:off x="686332" y="5634587"/>
            <a:ext cx="291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로그인 하단의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를 클릭하여 처리 할 수 있습니다</a:t>
            </a:r>
            <a:r>
              <a:rPr lang="en-US" altLang="ko-KR" sz="1000" dirty="0"/>
              <a:t>.</a:t>
            </a:r>
            <a:endParaRPr lang="ko-KR" alt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8A5058-8DF7-3364-03D9-42B247C01BC9}"/>
              </a:ext>
            </a:extLst>
          </p:cNvPr>
          <p:cNvSpPr txBox="1"/>
          <p:nvPr/>
        </p:nvSpPr>
        <p:spPr>
          <a:xfrm>
            <a:off x="4384842" y="4455342"/>
            <a:ext cx="31049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err="1"/>
              <a:t>회원명</a:t>
            </a:r>
            <a:r>
              <a:rPr lang="en-US" altLang="ko-KR" sz="1000" dirty="0"/>
              <a:t>, </a:t>
            </a:r>
            <a:r>
              <a:rPr lang="ko-KR" altLang="en-US" sz="1000" dirty="0"/>
              <a:t>핸드폰번호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농가번호</a:t>
            </a:r>
            <a:r>
              <a:rPr lang="en-US" altLang="ko-KR" sz="1000" dirty="0"/>
              <a:t>, </a:t>
            </a:r>
            <a:r>
              <a:rPr lang="ko-KR" altLang="en-US" sz="1000" dirty="0"/>
              <a:t>농장식별번호를 입력하고 하단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버튼을 클릭하십시오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43947E-ED03-2E3F-D92F-E10F1796B7F1}"/>
              </a:ext>
            </a:extLst>
          </p:cNvPr>
          <p:cNvSpPr txBox="1"/>
          <p:nvPr/>
        </p:nvSpPr>
        <p:spPr>
          <a:xfrm>
            <a:off x="8411392" y="4001721"/>
            <a:ext cx="31049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비밀번호는 메시지창으로 표현됩니다</a:t>
            </a:r>
            <a:r>
              <a:rPr lang="en-US" altLang="ko-KR" sz="1000"/>
              <a:t>.</a:t>
            </a:r>
            <a:endParaRPr lang="ko-KR" altLang="en-US" sz="10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BD895E2-A752-3645-8C63-3516160A8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6722" y="3460664"/>
            <a:ext cx="2223737" cy="49707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0686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534</Words>
  <Application>Microsoft Office PowerPoint</Application>
  <PresentationFormat>와이드스크린</PresentationFormat>
  <Paragraphs>94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sw</dc:creator>
  <cp:lastModifiedBy>김일영</cp:lastModifiedBy>
  <cp:revision>59</cp:revision>
  <cp:lastPrinted>2024-01-08T09:11:22Z</cp:lastPrinted>
  <dcterms:created xsi:type="dcterms:W3CDTF">2023-08-22T12:00:21Z</dcterms:created>
  <dcterms:modified xsi:type="dcterms:W3CDTF">2024-01-08T09:37:45Z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4">
    <vt:lpwstr>eyAibm9kZUNvdW50IjogMiwgIm5vZGUxIiA6IHsiZHNkIjoiMDEwMDAwMDAwMDAwMzQxMiIsImxvZ1RpbWUiOiIyMDI1LTA3LTAyVDA1OjMzOjQxWiIsInBJRCI6MSwicHJvY2Vzc0lkIjoyODQ1MiwicHJvY2Vzc05hbWUiOiJNaWdyYXRpb24uZXhlIiwidHJhY2VJZCI6Ijg0MzE3RDU4QjNGNjRGNjg4MjExRTNFRjdEOTk1NjBFIiwidXNlckNvZGUiOiIxMzQwMDA4MyJ9LCJub2RlMiIgOiB7ImRzZCI6IjAxMDAwMDAwMDAwMDM0MTIiLCJsb2dUaW1lIjoiMjAyNS0wNy0wMlQwNTozMzo0MVoiLCJwSUQiOjEsInByb2Nlc3NJZCI6Mjg0NTIsInByb2Nlc3NOYW1lIjoiTWlncmF0aW9uLmV4ZSIsInRyYWNlSWQiOiI4NDMxN0Q1OEIzRjY0RjY4ODIxMUUzRUY3RDk5NTYwRSIsInVzZXJDb2RlIjoiMTM0MDAwODMifSwibm9kZTMiIDogeyJkc2QiOiIwMTAwMDAwMDAwMDAzNDEyIiwibG9nVGltZSI6IjIwMjUtMDctMDJUMDU6MzM6NDFaIiwicElEIjoxLCJwcm9jZXNzSWQiOjI4NDUyLCJwcm9jZXNzTmFtZSI6Ik1pZ3JhdGlvbi5leGUiLCJ0cmFjZUlkIjoiODQzMTdENThCM0Y2NEY2ODgyMTFFM0VGN0Q5OTU2MEUiLCJ1c2VyQ29kZSI6IjEzNDAwMDgzIn0sIm5vZGU0IiA6IHsiZHNkIjoiMDEwMDAwMDAwMDAwMzQxMiIsImxvZ1RpbWUiOiIyMDI1LTA3LTAyVDA1OjMzOjQxWiIsInBJRCI6MSwicHJvY2Vzc0lkIjoyODQ1MiwicHJvY2Vzc05hbWUiOiJNaWdyYXRpb24uZXhlIiwidHJhY2VJZCI6Ijg0MzE3RDU4QjNGNjRGNjg4MjExRTNFRjdEOTk1NjBFIiwidXNlckNvZGUiOiIxMzQwMDA4MyJ9LCJub2RlNSIgOiB7ICJ1c2VyQ29kZSIgOiAiIiwgInRyYWNlSWQiIDogIjFERUI5NkQ1NTE5MEJDREY4RkVENTc4MkUyN0I1ODE5IiwgImRzZCIgOiAiMDAwMDAwMDAwMDAwMDAwMCIsICJwSUQiIDogIjIwNDgiLCAibG9nVGltZSIgOiAiMjAyNS0wNy0wMlQwNjozOToxM1oiIH19</vt:lpwstr>
  </property>
  <property fmtid="{D5CDD505-2E9C-101B-9397-08002B2CF9AE}" name="FDRClass" pid="5">
    <vt:lpwstr>0</vt:lpwstr>
  </property>
  <property fmtid="{D5CDD505-2E9C-101B-9397-08002B2CF9AE}" name="FDRSet" pid="6">
    <vt:lpwstr>manual</vt:lpwstr>
  </property>
</Properties>
</file>